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Lst>
  <p:sldSz cy="9601200" cx="7315200"/>
  <p:notesSz cx="7010400" cy="9296400"/>
  <p:embeddedFontLst>
    <p:embeddedFont>
      <p:font typeface="Anton"/>
      <p:regular r:id="rId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024">
          <p15:clr>
            <a:srgbClr val="A4A3A4"/>
          </p15:clr>
        </p15:guide>
        <p15:guide id="2" pos="2304">
          <p15:clr>
            <a:srgbClr val="A4A3A4"/>
          </p15:clr>
        </p15:guide>
      </p15:sldGuideLst>
    </p:ext>
    <p:ext uri="GoogleSlidesCustomDataVersion2">
      <go:slidesCustomData xmlns:go="http://customooxmlschemas.google.com/" r:id="rId8" roundtripDataSignature="AMtx7mgt0vLF633HIYg2Srrq2XE238RD6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024" orient="horz"/>
        <p:guide pos="2304"/>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font" Target="fonts/Anton-regular.fntdata"/><Relationship Id="rId8"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68625" y="697225"/>
            <a:ext cx="4673825" cy="348615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701025" y="4415775"/>
            <a:ext cx="5608300" cy="4183375"/>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701025" y="4415775"/>
            <a:ext cx="5608300" cy="41833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68625" y="697225"/>
            <a:ext cx="4673825"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3"/>
          <p:cNvSpPr txBox="1"/>
          <p:nvPr>
            <p:ph type="ctrTitle"/>
          </p:nvPr>
        </p:nvSpPr>
        <p:spPr>
          <a:xfrm>
            <a:off x="548640" y="2982597"/>
            <a:ext cx="6217920" cy="2058035"/>
          </a:xfrm>
          <a:prstGeom prst="rect">
            <a:avLst/>
          </a:prstGeom>
          <a:noFill/>
          <a:ln>
            <a:noFill/>
          </a:ln>
        </p:spPr>
        <p:txBody>
          <a:bodyPr anchorCtr="0" anchor="ctr" bIns="48325" lIns="96650" spcFirstLastPara="1" rIns="96650" wrap="square" tIns="48325">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3"/>
          <p:cNvSpPr txBox="1"/>
          <p:nvPr>
            <p:ph idx="1" type="subTitle"/>
          </p:nvPr>
        </p:nvSpPr>
        <p:spPr>
          <a:xfrm>
            <a:off x="1097280" y="5440680"/>
            <a:ext cx="5120640" cy="2453640"/>
          </a:xfrm>
          <a:prstGeom prst="rect">
            <a:avLst/>
          </a:prstGeom>
          <a:noFill/>
          <a:ln>
            <a:noFill/>
          </a:ln>
        </p:spPr>
        <p:txBody>
          <a:bodyPr anchorCtr="0" anchor="t" bIns="48325" lIns="96650" spcFirstLastPara="1" rIns="96650" wrap="square" tIns="48325">
            <a:normAutofit/>
          </a:bodyPr>
          <a:lstStyle>
            <a:lvl1pPr lvl="0" algn="ctr">
              <a:spcBef>
                <a:spcPts val="680"/>
              </a:spcBef>
              <a:spcAft>
                <a:spcPts val="0"/>
              </a:spcAft>
              <a:buClr>
                <a:srgbClr val="888888"/>
              </a:buClr>
              <a:buSzPts val="3400"/>
              <a:buNone/>
              <a:defRPr>
                <a:solidFill>
                  <a:srgbClr val="888888"/>
                </a:solidFill>
              </a:defRPr>
            </a:lvl1pPr>
            <a:lvl2pPr lvl="1" algn="ctr">
              <a:spcBef>
                <a:spcPts val="600"/>
              </a:spcBef>
              <a:spcAft>
                <a:spcPts val="0"/>
              </a:spcAft>
              <a:buClr>
                <a:srgbClr val="888888"/>
              </a:buClr>
              <a:buSzPts val="3000"/>
              <a:buNone/>
              <a:defRPr>
                <a:solidFill>
                  <a:srgbClr val="888888"/>
                </a:solidFill>
              </a:defRPr>
            </a:lvl2pPr>
            <a:lvl3pPr lvl="2" algn="ctr">
              <a:spcBef>
                <a:spcPts val="500"/>
              </a:spcBef>
              <a:spcAft>
                <a:spcPts val="0"/>
              </a:spcAft>
              <a:buClr>
                <a:srgbClr val="888888"/>
              </a:buClr>
              <a:buSzPts val="2500"/>
              <a:buNone/>
              <a:defRPr>
                <a:solidFill>
                  <a:srgbClr val="888888"/>
                </a:solidFill>
              </a:defRPr>
            </a:lvl3pPr>
            <a:lvl4pPr lvl="3" algn="ctr">
              <a:spcBef>
                <a:spcPts val="420"/>
              </a:spcBef>
              <a:spcAft>
                <a:spcPts val="0"/>
              </a:spcAft>
              <a:buClr>
                <a:srgbClr val="888888"/>
              </a:buClr>
              <a:buSzPts val="2100"/>
              <a:buNone/>
              <a:defRPr>
                <a:solidFill>
                  <a:srgbClr val="888888"/>
                </a:solidFill>
              </a:defRPr>
            </a:lvl4pPr>
            <a:lvl5pPr lvl="4" algn="ctr">
              <a:spcBef>
                <a:spcPts val="420"/>
              </a:spcBef>
              <a:spcAft>
                <a:spcPts val="0"/>
              </a:spcAft>
              <a:buClr>
                <a:srgbClr val="888888"/>
              </a:buClr>
              <a:buSzPts val="2100"/>
              <a:buNone/>
              <a:defRPr>
                <a:solidFill>
                  <a:srgbClr val="888888"/>
                </a:solidFill>
              </a:defRPr>
            </a:lvl5pPr>
            <a:lvl6pPr lvl="5" algn="ctr">
              <a:spcBef>
                <a:spcPts val="420"/>
              </a:spcBef>
              <a:spcAft>
                <a:spcPts val="0"/>
              </a:spcAft>
              <a:buClr>
                <a:srgbClr val="888888"/>
              </a:buClr>
              <a:buSzPts val="2100"/>
              <a:buNone/>
              <a:defRPr>
                <a:solidFill>
                  <a:srgbClr val="888888"/>
                </a:solidFill>
              </a:defRPr>
            </a:lvl6pPr>
            <a:lvl7pPr lvl="6" algn="ctr">
              <a:spcBef>
                <a:spcPts val="420"/>
              </a:spcBef>
              <a:spcAft>
                <a:spcPts val="0"/>
              </a:spcAft>
              <a:buClr>
                <a:srgbClr val="888888"/>
              </a:buClr>
              <a:buSzPts val="2100"/>
              <a:buNone/>
              <a:defRPr>
                <a:solidFill>
                  <a:srgbClr val="888888"/>
                </a:solidFill>
              </a:defRPr>
            </a:lvl7pPr>
            <a:lvl8pPr lvl="7" algn="ctr">
              <a:spcBef>
                <a:spcPts val="420"/>
              </a:spcBef>
              <a:spcAft>
                <a:spcPts val="0"/>
              </a:spcAft>
              <a:buClr>
                <a:srgbClr val="888888"/>
              </a:buClr>
              <a:buSzPts val="2100"/>
              <a:buNone/>
              <a:defRPr>
                <a:solidFill>
                  <a:srgbClr val="888888"/>
                </a:solidFill>
              </a:defRPr>
            </a:lvl8pPr>
            <a:lvl9pPr lvl="8" algn="ctr">
              <a:spcBef>
                <a:spcPts val="420"/>
              </a:spcBef>
              <a:spcAft>
                <a:spcPts val="0"/>
              </a:spcAft>
              <a:buClr>
                <a:srgbClr val="888888"/>
              </a:buClr>
              <a:buSzPts val="2100"/>
              <a:buNone/>
              <a:defRPr>
                <a:solidFill>
                  <a:srgbClr val="888888"/>
                </a:solidFill>
              </a:defRPr>
            </a:lvl9pPr>
          </a:lstStyle>
          <a:p/>
        </p:txBody>
      </p:sp>
      <p:sp>
        <p:nvSpPr>
          <p:cNvPr id="14" name="Google Shape;14;p3"/>
          <p:cNvSpPr txBox="1"/>
          <p:nvPr>
            <p:ph idx="10" type="dt"/>
          </p:nvPr>
        </p:nvSpPr>
        <p:spPr>
          <a:xfrm>
            <a:off x="365760" y="8898891"/>
            <a:ext cx="1706880" cy="511175"/>
          </a:xfrm>
          <a:prstGeom prst="rect">
            <a:avLst/>
          </a:prstGeom>
          <a:noFill/>
          <a:ln>
            <a:noFill/>
          </a:ln>
        </p:spPr>
        <p:txBody>
          <a:bodyPr anchorCtr="0" anchor="ctr" bIns="48325" lIns="96650" spcFirstLastPara="1" rIns="96650" wrap="square" tIns="4832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3"/>
          <p:cNvSpPr txBox="1"/>
          <p:nvPr>
            <p:ph idx="11" type="ftr"/>
          </p:nvPr>
        </p:nvSpPr>
        <p:spPr>
          <a:xfrm>
            <a:off x="2499360" y="8898891"/>
            <a:ext cx="2316480" cy="511175"/>
          </a:xfrm>
          <a:prstGeom prst="rect">
            <a:avLst/>
          </a:prstGeom>
          <a:noFill/>
          <a:ln>
            <a:noFill/>
          </a:ln>
        </p:spPr>
        <p:txBody>
          <a:bodyPr anchorCtr="0" anchor="ctr" bIns="48325" lIns="96650" spcFirstLastPara="1" rIns="96650" wrap="square" tIns="48325">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3"/>
          <p:cNvSpPr txBox="1"/>
          <p:nvPr>
            <p:ph idx="12" type="sldNum"/>
          </p:nvPr>
        </p:nvSpPr>
        <p:spPr>
          <a:xfrm>
            <a:off x="5242560" y="8898891"/>
            <a:ext cx="1706880" cy="511175"/>
          </a:xfrm>
          <a:prstGeom prst="rect">
            <a:avLst/>
          </a:prstGeom>
          <a:noFill/>
          <a:ln>
            <a:noFill/>
          </a:ln>
        </p:spPr>
        <p:txBody>
          <a:bodyPr anchorCtr="0" anchor="ctr" bIns="48325" lIns="96650" spcFirstLastPara="1" rIns="96650" wrap="square" tIns="4832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12"/>
          <p:cNvSpPr txBox="1"/>
          <p:nvPr>
            <p:ph type="title"/>
          </p:nvPr>
        </p:nvSpPr>
        <p:spPr>
          <a:xfrm>
            <a:off x="365760" y="384493"/>
            <a:ext cx="6583680" cy="1600200"/>
          </a:xfrm>
          <a:prstGeom prst="rect">
            <a:avLst/>
          </a:prstGeom>
          <a:noFill/>
          <a:ln>
            <a:noFill/>
          </a:ln>
        </p:spPr>
        <p:txBody>
          <a:bodyPr anchorCtr="0" anchor="ctr" bIns="48325" lIns="96650" spcFirstLastPara="1" rIns="96650" wrap="square" tIns="48325">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2"/>
          <p:cNvSpPr txBox="1"/>
          <p:nvPr>
            <p:ph idx="1" type="body"/>
          </p:nvPr>
        </p:nvSpPr>
        <p:spPr>
          <a:xfrm rot="5400000">
            <a:off x="489426" y="2116616"/>
            <a:ext cx="6336348" cy="6583680"/>
          </a:xfrm>
          <a:prstGeom prst="rect">
            <a:avLst/>
          </a:prstGeom>
          <a:noFill/>
          <a:ln>
            <a:noFill/>
          </a:ln>
        </p:spPr>
        <p:txBody>
          <a:bodyPr anchorCtr="0" anchor="t" bIns="48325" lIns="96650" spcFirstLastPara="1" rIns="96650" wrap="square" tIns="48325">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1" name="Google Shape;71;p12"/>
          <p:cNvSpPr txBox="1"/>
          <p:nvPr>
            <p:ph idx="10" type="dt"/>
          </p:nvPr>
        </p:nvSpPr>
        <p:spPr>
          <a:xfrm>
            <a:off x="365760" y="8898891"/>
            <a:ext cx="1706880" cy="511175"/>
          </a:xfrm>
          <a:prstGeom prst="rect">
            <a:avLst/>
          </a:prstGeom>
          <a:noFill/>
          <a:ln>
            <a:noFill/>
          </a:ln>
        </p:spPr>
        <p:txBody>
          <a:bodyPr anchorCtr="0" anchor="ctr" bIns="48325" lIns="96650" spcFirstLastPara="1" rIns="96650" wrap="square" tIns="4832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2"/>
          <p:cNvSpPr txBox="1"/>
          <p:nvPr>
            <p:ph idx="11" type="ftr"/>
          </p:nvPr>
        </p:nvSpPr>
        <p:spPr>
          <a:xfrm>
            <a:off x="2499360" y="8898891"/>
            <a:ext cx="2316480" cy="511175"/>
          </a:xfrm>
          <a:prstGeom prst="rect">
            <a:avLst/>
          </a:prstGeom>
          <a:noFill/>
          <a:ln>
            <a:noFill/>
          </a:ln>
        </p:spPr>
        <p:txBody>
          <a:bodyPr anchorCtr="0" anchor="ctr" bIns="48325" lIns="96650" spcFirstLastPara="1" rIns="96650" wrap="square" tIns="48325">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2"/>
          <p:cNvSpPr txBox="1"/>
          <p:nvPr>
            <p:ph idx="12" type="sldNum"/>
          </p:nvPr>
        </p:nvSpPr>
        <p:spPr>
          <a:xfrm>
            <a:off x="5242560" y="8898891"/>
            <a:ext cx="1706880" cy="511175"/>
          </a:xfrm>
          <a:prstGeom prst="rect">
            <a:avLst/>
          </a:prstGeom>
          <a:noFill/>
          <a:ln>
            <a:noFill/>
          </a:ln>
        </p:spPr>
        <p:txBody>
          <a:bodyPr anchorCtr="0" anchor="ctr" bIns="48325" lIns="96650" spcFirstLastPara="1" rIns="96650" wrap="square" tIns="4832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13"/>
          <p:cNvSpPr txBox="1"/>
          <p:nvPr>
            <p:ph type="title"/>
          </p:nvPr>
        </p:nvSpPr>
        <p:spPr>
          <a:xfrm rot="5400000">
            <a:off x="-865823" y="5356861"/>
            <a:ext cx="10921365" cy="1234441"/>
          </a:xfrm>
          <a:prstGeom prst="rect">
            <a:avLst/>
          </a:prstGeom>
          <a:noFill/>
          <a:ln>
            <a:noFill/>
          </a:ln>
        </p:spPr>
        <p:txBody>
          <a:bodyPr anchorCtr="0" anchor="ctr" bIns="48325" lIns="96650" spcFirstLastPara="1" rIns="96650" wrap="square" tIns="48325">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13"/>
          <p:cNvSpPr txBox="1"/>
          <p:nvPr>
            <p:ph idx="1" type="body"/>
          </p:nvPr>
        </p:nvSpPr>
        <p:spPr>
          <a:xfrm rot="5400000">
            <a:off x="-3395662" y="4183381"/>
            <a:ext cx="10921365" cy="3581401"/>
          </a:xfrm>
          <a:prstGeom prst="rect">
            <a:avLst/>
          </a:prstGeom>
          <a:noFill/>
          <a:ln>
            <a:noFill/>
          </a:ln>
        </p:spPr>
        <p:txBody>
          <a:bodyPr anchorCtr="0" anchor="t" bIns="48325" lIns="96650" spcFirstLastPara="1" rIns="96650" wrap="square" tIns="48325">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7" name="Google Shape;77;p13"/>
          <p:cNvSpPr txBox="1"/>
          <p:nvPr>
            <p:ph idx="10" type="dt"/>
          </p:nvPr>
        </p:nvSpPr>
        <p:spPr>
          <a:xfrm>
            <a:off x="365760" y="8898891"/>
            <a:ext cx="1706880" cy="511175"/>
          </a:xfrm>
          <a:prstGeom prst="rect">
            <a:avLst/>
          </a:prstGeom>
          <a:noFill/>
          <a:ln>
            <a:noFill/>
          </a:ln>
        </p:spPr>
        <p:txBody>
          <a:bodyPr anchorCtr="0" anchor="ctr" bIns="48325" lIns="96650" spcFirstLastPara="1" rIns="96650" wrap="square" tIns="4832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3"/>
          <p:cNvSpPr txBox="1"/>
          <p:nvPr>
            <p:ph idx="11" type="ftr"/>
          </p:nvPr>
        </p:nvSpPr>
        <p:spPr>
          <a:xfrm>
            <a:off x="2499360" y="8898891"/>
            <a:ext cx="2316480" cy="511175"/>
          </a:xfrm>
          <a:prstGeom prst="rect">
            <a:avLst/>
          </a:prstGeom>
          <a:noFill/>
          <a:ln>
            <a:noFill/>
          </a:ln>
        </p:spPr>
        <p:txBody>
          <a:bodyPr anchorCtr="0" anchor="ctr" bIns="48325" lIns="96650" spcFirstLastPara="1" rIns="96650" wrap="square" tIns="48325">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3"/>
          <p:cNvSpPr txBox="1"/>
          <p:nvPr>
            <p:ph idx="12" type="sldNum"/>
          </p:nvPr>
        </p:nvSpPr>
        <p:spPr>
          <a:xfrm>
            <a:off x="5242560" y="8898891"/>
            <a:ext cx="1706880" cy="511175"/>
          </a:xfrm>
          <a:prstGeom prst="rect">
            <a:avLst/>
          </a:prstGeom>
          <a:noFill/>
          <a:ln>
            <a:noFill/>
          </a:ln>
        </p:spPr>
        <p:txBody>
          <a:bodyPr anchorCtr="0" anchor="ctr" bIns="48325" lIns="96650" spcFirstLastPara="1" rIns="96650" wrap="square" tIns="4832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7" name="Shape 17"/>
        <p:cNvGrpSpPr/>
        <p:nvPr/>
      </p:nvGrpSpPr>
      <p:grpSpPr>
        <a:xfrm>
          <a:off x="0" y="0"/>
          <a:ext cx="0" cy="0"/>
          <a:chOff x="0" y="0"/>
          <a:chExt cx="0" cy="0"/>
        </a:xfrm>
      </p:grpSpPr>
      <p:sp>
        <p:nvSpPr>
          <p:cNvPr id="18" name="Google Shape;18;p4"/>
          <p:cNvSpPr txBox="1"/>
          <p:nvPr>
            <p:ph type="title"/>
          </p:nvPr>
        </p:nvSpPr>
        <p:spPr>
          <a:xfrm>
            <a:off x="365760" y="384493"/>
            <a:ext cx="6583680" cy="1600200"/>
          </a:xfrm>
          <a:prstGeom prst="rect">
            <a:avLst/>
          </a:prstGeom>
          <a:noFill/>
          <a:ln>
            <a:noFill/>
          </a:ln>
        </p:spPr>
        <p:txBody>
          <a:bodyPr anchorCtr="0" anchor="ctr" bIns="48325" lIns="96650" spcFirstLastPara="1" rIns="96650" wrap="square" tIns="48325">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4"/>
          <p:cNvSpPr txBox="1"/>
          <p:nvPr>
            <p:ph idx="1" type="body"/>
          </p:nvPr>
        </p:nvSpPr>
        <p:spPr>
          <a:xfrm>
            <a:off x="365760" y="2240282"/>
            <a:ext cx="6583680" cy="6336348"/>
          </a:xfrm>
          <a:prstGeom prst="rect">
            <a:avLst/>
          </a:prstGeom>
          <a:noFill/>
          <a:ln>
            <a:noFill/>
          </a:ln>
        </p:spPr>
        <p:txBody>
          <a:bodyPr anchorCtr="0" anchor="t" bIns="48325" lIns="96650" spcFirstLastPara="1" rIns="96650" wrap="square" tIns="48325">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0" name="Google Shape;20;p4"/>
          <p:cNvSpPr txBox="1"/>
          <p:nvPr>
            <p:ph idx="10" type="dt"/>
          </p:nvPr>
        </p:nvSpPr>
        <p:spPr>
          <a:xfrm>
            <a:off x="365760" y="8898891"/>
            <a:ext cx="1706880" cy="511175"/>
          </a:xfrm>
          <a:prstGeom prst="rect">
            <a:avLst/>
          </a:prstGeom>
          <a:noFill/>
          <a:ln>
            <a:noFill/>
          </a:ln>
        </p:spPr>
        <p:txBody>
          <a:bodyPr anchorCtr="0" anchor="ctr" bIns="48325" lIns="96650" spcFirstLastPara="1" rIns="96650" wrap="square" tIns="4832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4"/>
          <p:cNvSpPr txBox="1"/>
          <p:nvPr>
            <p:ph idx="11" type="ftr"/>
          </p:nvPr>
        </p:nvSpPr>
        <p:spPr>
          <a:xfrm>
            <a:off x="2499360" y="8898891"/>
            <a:ext cx="2316480" cy="511175"/>
          </a:xfrm>
          <a:prstGeom prst="rect">
            <a:avLst/>
          </a:prstGeom>
          <a:noFill/>
          <a:ln>
            <a:noFill/>
          </a:ln>
        </p:spPr>
        <p:txBody>
          <a:bodyPr anchorCtr="0" anchor="ctr" bIns="48325" lIns="96650" spcFirstLastPara="1" rIns="96650" wrap="square" tIns="48325">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4"/>
          <p:cNvSpPr txBox="1"/>
          <p:nvPr>
            <p:ph idx="12" type="sldNum"/>
          </p:nvPr>
        </p:nvSpPr>
        <p:spPr>
          <a:xfrm>
            <a:off x="5242560" y="8898891"/>
            <a:ext cx="1706880" cy="511175"/>
          </a:xfrm>
          <a:prstGeom prst="rect">
            <a:avLst/>
          </a:prstGeom>
          <a:noFill/>
          <a:ln>
            <a:noFill/>
          </a:ln>
        </p:spPr>
        <p:txBody>
          <a:bodyPr anchorCtr="0" anchor="ctr" bIns="48325" lIns="96650" spcFirstLastPara="1" rIns="96650" wrap="square" tIns="4832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3" name="Shape 23"/>
        <p:cNvGrpSpPr/>
        <p:nvPr/>
      </p:nvGrpSpPr>
      <p:grpSpPr>
        <a:xfrm>
          <a:off x="0" y="0"/>
          <a:ext cx="0" cy="0"/>
          <a:chOff x="0" y="0"/>
          <a:chExt cx="0" cy="0"/>
        </a:xfrm>
      </p:grpSpPr>
      <p:sp>
        <p:nvSpPr>
          <p:cNvPr id="24" name="Google Shape;24;p5"/>
          <p:cNvSpPr txBox="1"/>
          <p:nvPr>
            <p:ph type="title"/>
          </p:nvPr>
        </p:nvSpPr>
        <p:spPr>
          <a:xfrm>
            <a:off x="577851" y="6169660"/>
            <a:ext cx="6217920" cy="1906905"/>
          </a:xfrm>
          <a:prstGeom prst="rect">
            <a:avLst/>
          </a:prstGeom>
          <a:noFill/>
          <a:ln>
            <a:noFill/>
          </a:ln>
        </p:spPr>
        <p:txBody>
          <a:bodyPr anchorCtr="0" anchor="t" bIns="48325" lIns="96650" spcFirstLastPara="1" rIns="96650" wrap="square" tIns="48325">
            <a:normAutofit/>
          </a:bodyPr>
          <a:lstStyle>
            <a:lvl1pPr lvl="0" algn="l">
              <a:spcBef>
                <a:spcPts val="0"/>
              </a:spcBef>
              <a:spcAft>
                <a:spcPts val="0"/>
              </a:spcAft>
              <a:buClr>
                <a:schemeClr val="dk1"/>
              </a:buClr>
              <a:buSzPts val="4200"/>
              <a:buFont typeface="Calibri"/>
              <a:buNone/>
              <a:defRPr b="1" sz="42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5"/>
          <p:cNvSpPr txBox="1"/>
          <p:nvPr>
            <p:ph idx="1" type="body"/>
          </p:nvPr>
        </p:nvSpPr>
        <p:spPr>
          <a:xfrm>
            <a:off x="577851" y="4069400"/>
            <a:ext cx="6217920" cy="2100261"/>
          </a:xfrm>
          <a:prstGeom prst="rect">
            <a:avLst/>
          </a:prstGeom>
          <a:noFill/>
          <a:ln>
            <a:noFill/>
          </a:ln>
        </p:spPr>
        <p:txBody>
          <a:bodyPr anchorCtr="0" anchor="b" bIns="48325" lIns="96650" spcFirstLastPara="1" rIns="96650" wrap="square" tIns="48325">
            <a:normAutofit/>
          </a:bodyPr>
          <a:lstStyle>
            <a:lvl1pPr indent="-228600" lvl="0" marL="457200" algn="l">
              <a:spcBef>
                <a:spcPts val="420"/>
              </a:spcBef>
              <a:spcAft>
                <a:spcPts val="0"/>
              </a:spcAft>
              <a:buClr>
                <a:srgbClr val="888888"/>
              </a:buClr>
              <a:buSzPts val="2100"/>
              <a:buNone/>
              <a:defRPr sz="2100">
                <a:solidFill>
                  <a:srgbClr val="888888"/>
                </a:solidFill>
              </a:defRPr>
            </a:lvl1pPr>
            <a:lvl2pPr indent="-228600" lvl="1" marL="914400" algn="l">
              <a:spcBef>
                <a:spcPts val="380"/>
              </a:spcBef>
              <a:spcAft>
                <a:spcPts val="0"/>
              </a:spcAft>
              <a:buClr>
                <a:srgbClr val="888888"/>
              </a:buClr>
              <a:buSzPts val="1900"/>
              <a:buNone/>
              <a:defRPr sz="1900">
                <a:solidFill>
                  <a:srgbClr val="888888"/>
                </a:solidFill>
              </a:defRPr>
            </a:lvl2pPr>
            <a:lvl3pPr indent="-228600" lvl="2" marL="1371600" algn="l">
              <a:spcBef>
                <a:spcPts val="340"/>
              </a:spcBef>
              <a:spcAft>
                <a:spcPts val="0"/>
              </a:spcAft>
              <a:buClr>
                <a:srgbClr val="888888"/>
              </a:buClr>
              <a:buSzPts val="1700"/>
              <a:buNone/>
              <a:defRPr sz="1700">
                <a:solidFill>
                  <a:srgbClr val="888888"/>
                </a:solidFill>
              </a:defRPr>
            </a:lvl3pPr>
            <a:lvl4pPr indent="-228600" lvl="3" marL="1828800" algn="l">
              <a:spcBef>
                <a:spcPts val="300"/>
              </a:spcBef>
              <a:spcAft>
                <a:spcPts val="0"/>
              </a:spcAft>
              <a:buClr>
                <a:srgbClr val="888888"/>
              </a:buClr>
              <a:buSzPts val="1500"/>
              <a:buNone/>
              <a:defRPr sz="1500">
                <a:solidFill>
                  <a:srgbClr val="888888"/>
                </a:solidFill>
              </a:defRPr>
            </a:lvl4pPr>
            <a:lvl5pPr indent="-228600" lvl="4" marL="2286000" algn="l">
              <a:spcBef>
                <a:spcPts val="300"/>
              </a:spcBef>
              <a:spcAft>
                <a:spcPts val="0"/>
              </a:spcAft>
              <a:buClr>
                <a:srgbClr val="888888"/>
              </a:buClr>
              <a:buSzPts val="1500"/>
              <a:buNone/>
              <a:defRPr sz="1500">
                <a:solidFill>
                  <a:srgbClr val="888888"/>
                </a:solidFill>
              </a:defRPr>
            </a:lvl5pPr>
            <a:lvl6pPr indent="-228600" lvl="5" marL="2743200" algn="l">
              <a:spcBef>
                <a:spcPts val="300"/>
              </a:spcBef>
              <a:spcAft>
                <a:spcPts val="0"/>
              </a:spcAft>
              <a:buClr>
                <a:srgbClr val="888888"/>
              </a:buClr>
              <a:buSzPts val="1500"/>
              <a:buNone/>
              <a:defRPr sz="1500">
                <a:solidFill>
                  <a:srgbClr val="888888"/>
                </a:solidFill>
              </a:defRPr>
            </a:lvl6pPr>
            <a:lvl7pPr indent="-228600" lvl="6" marL="3200400" algn="l">
              <a:spcBef>
                <a:spcPts val="300"/>
              </a:spcBef>
              <a:spcAft>
                <a:spcPts val="0"/>
              </a:spcAft>
              <a:buClr>
                <a:srgbClr val="888888"/>
              </a:buClr>
              <a:buSzPts val="1500"/>
              <a:buNone/>
              <a:defRPr sz="1500">
                <a:solidFill>
                  <a:srgbClr val="888888"/>
                </a:solidFill>
              </a:defRPr>
            </a:lvl7pPr>
            <a:lvl8pPr indent="-228600" lvl="7" marL="3657600" algn="l">
              <a:spcBef>
                <a:spcPts val="300"/>
              </a:spcBef>
              <a:spcAft>
                <a:spcPts val="0"/>
              </a:spcAft>
              <a:buClr>
                <a:srgbClr val="888888"/>
              </a:buClr>
              <a:buSzPts val="1500"/>
              <a:buNone/>
              <a:defRPr sz="1500">
                <a:solidFill>
                  <a:srgbClr val="888888"/>
                </a:solidFill>
              </a:defRPr>
            </a:lvl8pPr>
            <a:lvl9pPr indent="-228600" lvl="8" marL="4114800" algn="l">
              <a:spcBef>
                <a:spcPts val="300"/>
              </a:spcBef>
              <a:spcAft>
                <a:spcPts val="0"/>
              </a:spcAft>
              <a:buClr>
                <a:srgbClr val="888888"/>
              </a:buClr>
              <a:buSzPts val="1500"/>
              <a:buNone/>
              <a:defRPr sz="1500">
                <a:solidFill>
                  <a:srgbClr val="888888"/>
                </a:solidFill>
              </a:defRPr>
            </a:lvl9pPr>
          </a:lstStyle>
          <a:p/>
        </p:txBody>
      </p:sp>
      <p:sp>
        <p:nvSpPr>
          <p:cNvPr id="26" name="Google Shape;26;p5"/>
          <p:cNvSpPr txBox="1"/>
          <p:nvPr>
            <p:ph idx="10" type="dt"/>
          </p:nvPr>
        </p:nvSpPr>
        <p:spPr>
          <a:xfrm>
            <a:off x="365760" y="8898891"/>
            <a:ext cx="1706880" cy="511175"/>
          </a:xfrm>
          <a:prstGeom prst="rect">
            <a:avLst/>
          </a:prstGeom>
          <a:noFill/>
          <a:ln>
            <a:noFill/>
          </a:ln>
        </p:spPr>
        <p:txBody>
          <a:bodyPr anchorCtr="0" anchor="ctr" bIns="48325" lIns="96650" spcFirstLastPara="1" rIns="96650" wrap="square" tIns="4832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5"/>
          <p:cNvSpPr txBox="1"/>
          <p:nvPr>
            <p:ph idx="11" type="ftr"/>
          </p:nvPr>
        </p:nvSpPr>
        <p:spPr>
          <a:xfrm>
            <a:off x="2499360" y="8898891"/>
            <a:ext cx="2316480" cy="511175"/>
          </a:xfrm>
          <a:prstGeom prst="rect">
            <a:avLst/>
          </a:prstGeom>
          <a:noFill/>
          <a:ln>
            <a:noFill/>
          </a:ln>
        </p:spPr>
        <p:txBody>
          <a:bodyPr anchorCtr="0" anchor="ctr" bIns="48325" lIns="96650" spcFirstLastPara="1" rIns="96650" wrap="square" tIns="48325">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5"/>
          <p:cNvSpPr txBox="1"/>
          <p:nvPr>
            <p:ph idx="12" type="sldNum"/>
          </p:nvPr>
        </p:nvSpPr>
        <p:spPr>
          <a:xfrm>
            <a:off x="5242560" y="8898891"/>
            <a:ext cx="1706880" cy="511175"/>
          </a:xfrm>
          <a:prstGeom prst="rect">
            <a:avLst/>
          </a:prstGeom>
          <a:noFill/>
          <a:ln>
            <a:noFill/>
          </a:ln>
        </p:spPr>
        <p:txBody>
          <a:bodyPr anchorCtr="0" anchor="ctr" bIns="48325" lIns="96650" spcFirstLastPara="1" rIns="96650" wrap="square" tIns="4832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9" name="Shape 29"/>
        <p:cNvGrpSpPr/>
        <p:nvPr/>
      </p:nvGrpSpPr>
      <p:grpSpPr>
        <a:xfrm>
          <a:off x="0" y="0"/>
          <a:ext cx="0" cy="0"/>
          <a:chOff x="0" y="0"/>
          <a:chExt cx="0" cy="0"/>
        </a:xfrm>
      </p:grpSpPr>
      <p:sp>
        <p:nvSpPr>
          <p:cNvPr id="30" name="Google Shape;30;p6"/>
          <p:cNvSpPr txBox="1"/>
          <p:nvPr>
            <p:ph type="title"/>
          </p:nvPr>
        </p:nvSpPr>
        <p:spPr>
          <a:xfrm>
            <a:off x="365760" y="384493"/>
            <a:ext cx="6583680" cy="1600200"/>
          </a:xfrm>
          <a:prstGeom prst="rect">
            <a:avLst/>
          </a:prstGeom>
          <a:noFill/>
          <a:ln>
            <a:noFill/>
          </a:ln>
        </p:spPr>
        <p:txBody>
          <a:bodyPr anchorCtr="0" anchor="ctr" bIns="48325" lIns="96650" spcFirstLastPara="1" rIns="96650" wrap="square" tIns="48325">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6"/>
          <p:cNvSpPr txBox="1"/>
          <p:nvPr>
            <p:ph idx="1" type="body"/>
          </p:nvPr>
        </p:nvSpPr>
        <p:spPr>
          <a:xfrm>
            <a:off x="274321" y="2987040"/>
            <a:ext cx="2407920" cy="8447724"/>
          </a:xfrm>
          <a:prstGeom prst="rect">
            <a:avLst/>
          </a:prstGeom>
          <a:noFill/>
          <a:ln>
            <a:noFill/>
          </a:ln>
        </p:spPr>
        <p:txBody>
          <a:bodyPr anchorCtr="0" anchor="t" bIns="48325" lIns="96650" spcFirstLastPara="1" rIns="96650" wrap="square" tIns="48325">
            <a:normAutofit/>
          </a:bodyPr>
          <a:lstStyle>
            <a:lvl1pPr indent="-419100" lvl="0" marL="457200" algn="l">
              <a:spcBef>
                <a:spcPts val="600"/>
              </a:spcBef>
              <a:spcAft>
                <a:spcPts val="0"/>
              </a:spcAft>
              <a:buClr>
                <a:schemeClr val="dk1"/>
              </a:buClr>
              <a:buSzPts val="3000"/>
              <a:buChar char="•"/>
              <a:defRPr sz="3000"/>
            </a:lvl1pPr>
            <a:lvl2pPr indent="-387350" lvl="1" marL="914400" algn="l">
              <a:spcBef>
                <a:spcPts val="500"/>
              </a:spcBef>
              <a:spcAft>
                <a:spcPts val="0"/>
              </a:spcAft>
              <a:buClr>
                <a:schemeClr val="dk1"/>
              </a:buClr>
              <a:buSzPts val="2500"/>
              <a:buChar char="–"/>
              <a:defRPr sz="2500"/>
            </a:lvl2pPr>
            <a:lvl3pPr indent="-361950" lvl="2" marL="1371600" algn="l">
              <a:spcBef>
                <a:spcPts val="420"/>
              </a:spcBef>
              <a:spcAft>
                <a:spcPts val="0"/>
              </a:spcAft>
              <a:buClr>
                <a:schemeClr val="dk1"/>
              </a:buClr>
              <a:buSzPts val="2100"/>
              <a:buChar char="•"/>
              <a:defRPr sz="2100"/>
            </a:lvl3pPr>
            <a:lvl4pPr indent="-349250" lvl="3" marL="1828800" algn="l">
              <a:spcBef>
                <a:spcPts val="380"/>
              </a:spcBef>
              <a:spcAft>
                <a:spcPts val="0"/>
              </a:spcAft>
              <a:buClr>
                <a:schemeClr val="dk1"/>
              </a:buClr>
              <a:buSzPts val="1900"/>
              <a:buChar char="–"/>
              <a:defRPr sz="1900"/>
            </a:lvl4pPr>
            <a:lvl5pPr indent="-349250" lvl="4" marL="2286000" algn="l">
              <a:spcBef>
                <a:spcPts val="380"/>
              </a:spcBef>
              <a:spcAft>
                <a:spcPts val="0"/>
              </a:spcAft>
              <a:buClr>
                <a:schemeClr val="dk1"/>
              </a:buClr>
              <a:buSzPts val="1900"/>
              <a:buChar char="»"/>
              <a:defRPr sz="1900"/>
            </a:lvl5pPr>
            <a:lvl6pPr indent="-349250" lvl="5" marL="2743200" algn="l">
              <a:spcBef>
                <a:spcPts val="380"/>
              </a:spcBef>
              <a:spcAft>
                <a:spcPts val="0"/>
              </a:spcAft>
              <a:buClr>
                <a:schemeClr val="dk1"/>
              </a:buClr>
              <a:buSzPts val="1900"/>
              <a:buChar char="•"/>
              <a:defRPr sz="1900"/>
            </a:lvl6pPr>
            <a:lvl7pPr indent="-349250" lvl="6" marL="3200400" algn="l">
              <a:spcBef>
                <a:spcPts val="380"/>
              </a:spcBef>
              <a:spcAft>
                <a:spcPts val="0"/>
              </a:spcAft>
              <a:buClr>
                <a:schemeClr val="dk1"/>
              </a:buClr>
              <a:buSzPts val="1900"/>
              <a:buChar char="•"/>
              <a:defRPr sz="1900"/>
            </a:lvl7pPr>
            <a:lvl8pPr indent="-349250" lvl="7" marL="3657600" algn="l">
              <a:spcBef>
                <a:spcPts val="380"/>
              </a:spcBef>
              <a:spcAft>
                <a:spcPts val="0"/>
              </a:spcAft>
              <a:buClr>
                <a:schemeClr val="dk1"/>
              </a:buClr>
              <a:buSzPts val="1900"/>
              <a:buChar char="•"/>
              <a:defRPr sz="1900"/>
            </a:lvl8pPr>
            <a:lvl9pPr indent="-349250" lvl="8" marL="4114800" algn="l">
              <a:spcBef>
                <a:spcPts val="380"/>
              </a:spcBef>
              <a:spcAft>
                <a:spcPts val="0"/>
              </a:spcAft>
              <a:buClr>
                <a:schemeClr val="dk1"/>
              </a:buClr>
              <a:buSzPts val="1900"/>
              <a:buChar char="•"/>
              <a:defRPr sz="1900"/>
            </a:lvl9pPr>
          </a:lstStyle>
          <a:p/>
        </p:txBody>
      </p:sp>
      <p:sp>
        <p:nvSpPr>
          <p:cNvPr id="32" name="Google Shape;32;p6"/>
          <p:cNvSpPr txBox="1"/>
          <p:nvPr>
            <p:ph idx="2" type="body"/>
          </p:nvPr>
        </p:nvSpPr>
        <p:spPr>
          <a:xfrm>
            <a:off x="2804161" y="2987040"/>
            <a:ext cx="2407920" cy="8447724"/>
          </a:xfrm>
          <a:prstGeom prst="rect">
            <a:avLst/>
          </a:prstGeom>
          <a:noFill/>
          <a:ln>
            <a:noFill/>
          </a:ln>
        </p:spPr>
        <p:txBody>
          <a:bodyPr anchorCtr="0" anchor="t" bIns="48325" lIns="96650" spcFirstLastPara="1" rIns="96650" wrap="square" tIns="48325">
            <a:normAutofit/>
          </a:bodyPr>
          <a:lstStyle>
            <a:lvl1pPr indent="-419100" lvl="0" marL="457200" algn="l">
              <a:spcBef>
                <a:spcPts val="600"/>
              </a:spcBef>
              <a:spcAft>
                <a:spcPts val="0"/>
              </a:spcAft>
              <a:buClr>
                <a:schemeClr val="dk1"/>
              </a:buClr>
              <a:buSzPts val="3000"/>
              <a:buChar char="•"/>
              <a:defRPr sz="3000"/>
            </a:lvl1pPr>
            <a:lvl2pPr indent="-387350" lvl="1" marL="914400" algn="l">
              <a:spcBef>
                <a:spcPts val="500"/>
              </a:spcBef>
              <a:spcAft>
                <a:spcPts val="0"/>
              </a:spcAft>
              <a:buClr>
                <a:schemeClr val="dk1"/>
              </a:buClr>
              <a:buSzPts val="2500"/>
              <a:buChar char="–"/>
              <a:defRPr sz="2500"/>
            </a:lvl2pPr>
            <a:lvl3pPr indent="-361950" lvl="2" marL="1371600" algn="l">
              <a:spcBef>
                <a:spcPts val="420"/>
              </a:spcBef>
              <a:spcAft>
                <a:spcPts val="0"/>
              </a:spcAft>
              <a:buClr>
                <a:schemeClr val="dk1"/>
              </a:buClr>
              <a:buSzPts val="2100"/>
              <a:buChar char="•"/>
              <a:defRPr sz="2100"/>
            </a:lvl3pPr>
            <a:lvl4pPr indent="-349250" lvl="3" marL="1828800" algn="l">
              <a:spcBef>
                <a:spcPts val="380"/>
              </a:spcBef>
              <a:spcAft>
                <a:spcPts val="0"/>
              </a:spcAft>
              <a:buClr>
                <a:schemeClr val="dk1"/>
              </a:buClr>
              <a:buSzPts val="1900"/>
              <a:buChar char="–"/>
              <a:defRPr sz="1900"/>
            </a:lvl4pPr>
            <a:lvl5pPr indent="-349250" lvl="4" marL="2286000" algn="l">
              <a:spcBef>
                <a:spcPts val="380"/>
              </a:spcBef>
              <a:spcAft>
                <a:spcPts val="0"/>
              </a:spcAft>
              <a:buClr>
                <a:schemeClr val="dk1"/>
              </a:buClr>
              <a:buSzPts val="1900"/>
              <a:buChar char="»"/>
              <a:defRPr sz="1900"/>
            </a:lvl5pPr>
            <a:lvl6pPr indent="-349250" lvl="5" marL="2743200" algn="l">
              <a:spcBef>
                <a:spcPts val="380"/>
              </a:spcBef>
              <a:spcAft>
                <a:spcPts val="0"/>
              </a:spcAft>
              <a:buClr>
                <a:schemeClr val="dk1"/>
              </a:buClr>
              <a:buSzPts val="1900"/>
              <a:buChar char="•"/>
              <a:defRPr sz="1900"/>
            </a:lvl6pPr>
            <a:lvl7pPr indent="-349250" lvl="6" marL="3200400" algn="l">
              <a:spcBef>
                <a:spcPts val="380"/>
              </a:spcBef>
              <a:spcAft>
                <a:spcPts val="0"/>
              </a:spcAft>
              <a:buClr>
                <a:schemeClr val="dk1"/>
              </a:buClr>
              <a:buSzPts val="1900"/>
              <a:buChar char="•"/>
              <a:defRPr sz="1900"/>
            </a:lvl7pPr>
            <a:lvl8pPr indent="-349250" lvl="7" marL="3657600" algn="l">
              <a:spcBef>
                <a:spcPts val="380"/>
              </a:spcBef>
              <a:spcAft>
                <a:spcPts val="0"/>
              </a:spcAft>
              <a:buClr>
                <a:schemeClr val="dk1"/>
              </a:buClr>
              <a:buSzPts val="1900"/>
              <a:buChar char="•"/>
              <a:defRPr sz="1900"/>
            </a:lvl8pPr>
            <a:lvl9pPr indent="-349250" lvl="8" marL="4114800" algn="l">
              <a:spcBef>
                <a:spcPts val="380"/>
              </a:spcBef>
              <a:spcAft>
                <a:spcPts val="0"/>
              </a:spcAft>
              <a:buClr>
                <a:schemeClr val="dk1"/>
              </a:buClr>
              <a:buSzPts val="1900"/>
              <a:buChar char="•"/>
              <a:defRPr sz="1900"/>
            </a:lvl9pPr>
          </a:lstStyle>
          <a:p/>
        </p:txBody>
      </p:sp>
      <p:sp>
        <p:nvSpPr>
          <p:cNvPr id="33" name="Google Shape;33;p6"/>
          <p:cNvSpPr txBox="1"/>
          <p:nvPr>
            <p:ph idx="10" type="dt"/>
          </p:nvPr>
        </p:nvSpPr>
        <p:spPr>
          <a:xfrm>
            <a:off x="365760" y="8898891"/>
            <a:ext cx="1706880" cy="511175"/>
          </a:xfrm>
          <a:prstGeom prst="rect">
            <a:avLst/>
          </a:prstGeom>
          <a:noFill/>
          <a:ln>
            <a:noFill/>
          </a:ln>
        </p:spPr>
        <p:txBody>
          <a:bodyPr anchorCtr="0" anchor="ctr" bIns="48325" lIns="96650" spcFirstLastPara="1" rIns="96650" wrap="square" tIns="4832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6"/>
          <p:cNvSpPr txBox="1"/>
          <p:nvPr>
            <p:ph idx="11" type="ftr"/>
          </p:nvPr>
        </p:nvSpPr>
        <p:spPr>
          <a:xfrm>
            <a:off x="2499360" y="8898891"/>
            <a:ext cx="2316480" cy="511175"/>
          </a:xfrm>
          <a:prstGeom prst="rect">
            <a:avLst/>
          </a:prstGeom>
          <a:noFill/>
          <a:ln>
            <a:noFill/>
          </a:ln>
        </p:spPr>
        <p:txBody>
          <a:bodyPr anchorCtr="0" anchor="ctr" bIns="48325" lIns="96650" spcFirstLastPara="1" rIns="96650" wrap="square" tIns="48325">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6"/>
          <p:cNvSpPr txBox="1"/>
          <p:nvPr>
            <p:ph idx="12" type="sldNum"/>
          </p:nvPr>
        </p:nvSpPr>
        <p:spPr>
          <a:xfrm>
            <a:off x="5242560" y="8898891"/>
            <a:ext cx="1706880" cy="511175"/>
          </a:xfrm>
          <a:prstGeom prst="rect">
            <a:avLst/>
          </a:prstGeom>
          <a:noFill/>
          <a:ln>
            <a:noFill/>
          </a:ln>
        </p:spPr>
        <p:txBody>
          <a:bodyPr anchorCtr="0" anchor="ctr" bIns="48325" lIns="96650" spcFirstLastPara="1" rIns="96650" wrap="square" tIns="4832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7"/>
          <p:cNvSpPr txBox="1"/>
          <p:nvPr>
            <p:ph type="title"/>
          </p:nvPr>
        </p:nvSpPr>
        <p:spPr>
          <a:xfrm>
            <a:off x="365760" y="384493"/>
            <a:ext cx="6583680" cy="1600200"/>
          </a:xfrm>
          <a:prstGeom prst="rect">
            <a:avLst/>
          </a:prstGeom>
          <a:noFill/>
          <a:ln>
            <a:noFill/>
          </a:ln>
        </p:spPr>
        <p:txBody>
          <a:bodyPr anchorCtr="0" anchor="ctr" bIns="48325" lIns="96650" spcFirstLastPara="1" rIns="96650" wrap="square" tIns="48325">
            <a:normAutofit/>
          </a:bodyPr>
          <a:lstStyle>
            <a:lvl1pPr lvl="0" algn="ctr">
              <a:spcBef>
                <a:spcPts val="0"/>
              </a:spcBef>
              <a:spcAft>
                <a:spcPts val="0"/>
              </a:spcAft>
              <a:buClr>
                <a:schemeClr val="dk1"/>
              </a:buClr>
              <a:buSzPts val="47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7"/>
          <p:cNvSpPr txBox="1"/>
          <p:nvPr>
            <p:ph idx="1" type="body"/>
          </p:nvPr>
        </p:nvSpPr>
        <p:spPr>
          <a:xfrm>
            <a:off x="365761" y="2149158"/>
            <a:ext cx="3232150" cy="895667"/>
          </a:xfrm>
          <a:prstGeom prst="rect">
            <a:avLst/>
          </a:prstGeom>
          <a:noFill/>
          <a:ln>
            <a:noFill/>
          </a:ln>
        </p:spPr>
        <p:txBody>
          <a:bodyPr anchorCtr="0" anchor="b" bIns="48325" lIns="96650" spcFirstLastPara="1" rIns="96650" wrap="square" tIns="48325">
            <a:normAutofit/>
          </a:bodyPr>
          <a:lstStyle>
            <a:lvl1pPr indent="-228600" lvl="0" marL="457200" algn="l">
              <a:spcBef>
                <a:spcPts val="500"/>
              </a:spcBef>
              <a:spcAft>
                <a:spcPts val="0"/>
              </a:spcAft>
              <a:buClr>
                <a:schemeClr val="dk1"/>
              </a:buClr>
              <a:buSzPts val="2500"/>
              <a:buNone/>
              <a:defRPr b="1" sz="2500"/>
            </a:lvl1pPr>
            <a:lvl2pPr indent="-228600" lvl="1" marL="914400" algn="l">
              <a:spcBef>
                <a:spcPts val="420"/>
              </a:spcBef>
              <a:spcAft>
                <a:spcPts val="0"/>
              </a:spcAft>
              <a:buClr>
                <a:schemeClr val="dk1"/>
              </a:buClr>
              <a:buSzPts val="2100"/>
              <a:buNone/>
              <a:defRPr b="1" sz="2100"/>
            </a:lvl2pPr>
            <a:lvl3pPr indent="-228600" lvl="2" marL="1371600" algn="l">
              <a:spcBef>
                <a:spcPts val="380"/>
              </a:spcBef>
              <a:spcAft>
                <a:spcPts val="0"/>
              </a:spcAft>
              <a:buClr>
                <a:schemeClr val="dk1"/>
              </a:buClr>
              <a:buSzPts val="1900"/>
              <a:buNone/>
              <a:defRPr b="1" sz="1900"/>
            </a:lvl3pPr>
            <a:lvl4pPr indent="-228600" lvl="3" marL="1828800" algn="l">
              <a:spcBef>
                <a:spcPts val="340"/>
              </a:spcBef>
              <a:spcAft>
                <a:spcPts val="0"/>
              </a:spcAft>
              <a:buClr>
                <a:schemeClr val="dk1"/>
              </a:buClr>
              <a:buSzPts val="1700"/>
              <a:buNone/>
              <a:defRPr b="1" sz="1700"/>
            </a:lvl4pPr>
            <a:lvl5pPr indent="-228600" lvl="4" marL="2286000" algn="l">
              <a:spcBef>
                <a:spcPts val="340"/>
              </a:spcBef>
              <a:spcAft>
                <a:spcPts val="0"/>
              </a:spcAft>
              <a:buClr>
                <a:schemeClr val="dk1"/>
              </a:buClr>
              <a:buSzPts val="1700"/>
              <a:buNone/>
              <a:defRPr b="1" sz="1700"/>
            </a:lvl5pPr>
            <a:lvl6pPr indent="-228600" lvl="5" marL="2743200" algn="l">
              <a:spcBef>
                <a:spcPts val="340"/>
              </a:spcBef>
              <a:spcAft>
                <a:spcPts val="0"/>
              </a:spcAft>
              <a:buClr>
                <a:schemeClr val="dk1"/>
              </a:buClr>
              <a:buSzPts val="1700"/>
              <a:buNone/>
              <a:defRPr b="1" sz="1700"/>
            </a:lvl6pPr>
            <a:lvl7pPr indent="-228600" lvl="6" marL="3200400" algn="l">
              <a:spcBef>
                <a:spcPts val="340"/>
              </a:spcBef>
              <a:spcAft>
                <a:spcPts val="0"/>
              </a:spcAft>
              <a:buClr>
                <a:schemeClr val="dk1"/>
              </a:buClr>
              <a:buSzPts val="1700"/>
              <a:buNone/>
              <a:defRPr b="1" sz="1700"/>
            </a:lvl7pPr>
            <a:lvl8pPr indent="-228600" lvl="7" marL="3657600" algn="l">
              <a:spcBef>
                <a:spcPts val="340"/>
              </a:spcBef>
              <a:spcAft>
                <a:spcPts val="0"/>
              </a:spcAft>
              <a:buClr>
                <a:schemeClr val="dk1"/>
              </a:buClr>
              <a:buSzPts val="1700"/>
              <a:buNone/>
              <a:defRPr b="1" sz="1700"/>
            </a:lvl8pPr>
            <a:lvl9pPr indent="-228600" lvl="8" marL="4114800" algn="l">
              <a:spcBef>
                <a:spcPts val="340"/>
              </a:spcBef>
              <a:spcAft>
                <a:spcPts val="0"/>
              </a:spcAft>
              <a:buClr>
                <a:schemeClr val="dk1"/>
              </a:buClr>
              <a:buSzPts val="1700"/>
              <a:buNone/>
              <a:defRPr b="1" sz="1700"/>
            </a:lvl9pPr>
          </a:lstStyle>
          <a:p/>
        </p:txBody>
      </p:sp>
      <p:sp>
        <p:nvSpPr>
          <p:cNvPr id="39" name="Google Shape;39;p7"/>
          <p:cNvSpPr txBox="1"/>
          <p:nvPr>
            <p:ph idx="2" type="body"/>
          </p:nvPr>
        </p:nvSpPr>
        <p:spPr>
          <a:xfrm>
            <a:off x="365761" y="3044825"/>
            <a:ext cx="3232150" cy="5531803"/>
          </a:xfrm>
          <a:prstGeom prst="rect">
            <a:avLst/>
          </a:prstGeom>
          <a:noFill/>
          <a:ln>
            <a:noFill/>
          </a:ln>
        </p:spPr>
        <p:txBody>
          <a:bodyPr anchorCtr="0" anchor="t" bIns="48325" lIns="96650" spcFirstLastPara="1" rIns="96650" wrap="square" tIns="48325">
            <a:normAutofit/>
          </a:bodyPr>
          <a:lstStyle>
            <a:lvl1pPr indent="-387350" lvl="0" marL="457200" algn="l">
              <a:spcBef>
                <a:spcPts val="500"/>
              </a:spcBef>
              <a:spcAft>
                <a:spcPts val="0"/>
              </a:spcAft>
              <a:buClr>
                <a:schemeClr val="dk1"/>
              </a:buClr>
              <a:buSzPts val="2500"/>
              <a:buChar char="•"/>
              <a:defRPr sz="2500"/>
            </a:lvl1pPr>
            <a:lvl2pPr indent="-361950" lvl="1" marL="914400" algn="l">
              <a:spcBef>
                <a:spcPts val="420"/>
              </a:spcBef>
              <a:spcAft>
                <a:spcPts val="0"/>
              </a:spcAft>
              <a:buClr>
                <a:schemeClr val="dk1"/>
              </a:buClr>
              <a:buSzPts val="2100"/>
              <a:buChar char="–"/>
              <a:defRPr sz="2100"/>
            </a:lvl2pPr>
            <a:lvl3pPr indent="-349250" lvl="2" marL="1371600" algn="l">
              <a:spcBef>
                <a:spcPts val="380"/>
              </a:spcBef>
              <a:spcAft>
                <a:spcPts val="0"/>
              </a:spcAft>
              <a:buClr>
                <a:schemeClr val="dk1"/>
              </a:buClr>
              <a:buSzPts val="1900"/>
              <a:buChar char="•"/>
              <a:defRPr sz="1900"/>
            </a:lvl3pPr>
            <a:lvl4pPr indent="-336550" lvl="3" marL="1828800" algn="l">
              <a:spcBef>
                <a:spcPts val="340"/>
              </a:spcBef>
              <a:spcAft>
                <a:spcPts val="0"/>
              </a:spcAft>
              <a:buClr>
                <a:schemeClr val="dk1"/>
              </a:buClr>
              <a:buSzPts val="1700"/>
              <a:buChar char="–"/>
              <a:defRPr sz="1700"/>
            </a:lvl4pPr>
            <a:lvl5pPr indent="-336550" lvl="4" marL="2286000" algn="l">
              <a:spcBef>
                <a:spcPts val="340"/>
              </a:spcBef>
              <a:spcAft>
                <a:spcPts val="0"/>
              </a:spcAft>
              <a:buClr>
                <a:schemeClr val="dk1"/>
              </a:buClr>
              <a:buSzPts val="1700"/>
              <a:buChar char="»"/>
              <a:defRPr sz="1700"/>
            </a:lvl5pPr>
            <a:lvl6pPr indent="-336550" lvl="5" marL="2743200" algn="l">
              <a:spcBef>
                <a:spcPts val="340"/>
              </a:spcBef>
              <a:spcAft>
                <a:spcPts val="0"/>
              </a:spcAft>
              <a:buClr>
                <a:schemeClr val="dk1"/>
              </a:buClr>
              <a:buSzPts val="1700"/>
              <a:buChar char="•"/>
              <a:defRPr sz="1700"/>
            </a:lvl6pPr>
            <a:lvl7pPr indent="-336550" lvl="6" marL="3200400" algn="l">
              <a:spcBef>
                <a:spcPts val="340"/>
              </a:spcBef>
              <a:spcAft>
                <a:spcPts val="0"/>
              </a:spcAft>
              <a:buClr>
                <a:schemeClr val="dk1"/>
              </a:buClr>
              <a:buSzPts val="1700"/>
              <a:buChar char="•"/>
              <a:defRPr sz="1700"/>
            </a:lvl7pPr>
            <a:lvl8pPr indent="-336550" lvl="7" marL="3657600" algn="l">
              <a:spcBef>
                <a:spcPts val="340"/>
              </a:spcBef>
              <a:spcAft>
                <a:spcPts val="0"/>
              </a:spcAft>
              <a:buClr>
                <a:schemeClr val="dk1"/>
              </a:buClr>
              <a:buSzPts val="1700"/>
              <a:buChar char="•"/>
              <a:defRPr sz="1700"/>
            </a:lvl8pPr>
            <a:lvl9pPr indent="-336550" lvl="8" marL="4114800" algn="l">
              <a:spcBef>
                <a:spcPts val="340"/>
              </a:spcBef>
              <a:spcAft>
                <a:spcPts val="0"/>
              </a:spcAft>
              <a:buClr>
                <a:schemeClr val="dk1"/>
              </a:buClr>
              <a:buSzPts val="1700"/>
              <a:buChar char="•"/>
              <a:defRPr sz="1700"/>
            </a:lvl9pPr>
          </a:lstStyle>
          <a:p/>
        </p:txBody>
      </p:sp>
      <p:sp>
        <p:nvSpPr>
          <p:cNvPr id="40" name="Google Shape;40;p7"/>
          <p:cNvSpPr txBox="1"/>
          <p:nvPr>
            <p:ph idx="3" type="body"/>
          </p:nvPr>
        </p:nvSpPr>
        <p:spPr>
          <a:xfrm>
            <a:off x="3716021" y="2149158"/>
            <a:ext cx="3233420" cy="895667"/>
          </a:xfrm>
          <a:prstGeom prst="rect">
            <a:avLst/>
          </a:prstGeom>
          <a:noFill/>
          <a:ln>
            <a:noFill/>
          </a:ln>
        </p:spPr>
        <p:txBody>
          <a:bodyPr anchorCtr="0" anchor="b" bIns="48325" lIns="96650" spcFirstLastPara="1" rIns="96650" wrap="square" tIns="48325">
            <a:normAutofit/>
          </a:bodyPr>
          <a:lstStyle>
            <a:lvl1pPr indent="-228600" lvl="0" marL="457200" algn="l">
              <a:spcBef>
                <a:spcPts val="500"/>
              </a:spcBef>
              <a:spcAft>
                <a:spcPts val="0"/>
              </a:spcAft>
              <a:buClr>
                <a:schemeClr val="dk1"/>
              </a:buClr>
              <a:buSzPts val="2500"/>
              <a:buNone/>
              <a:defRPr b="1" sz="2500"/>
            </a:lvl1pPr>
            <a:lvl2pPr indent="-228600" lvl="1" marL="914400" algn="l">
              <a:spcBef>
                <a:spcPts val="420"/>
              </a:spcBef>
              <a:spcAft>
                <a:spcPts val="0"/>
              </a:spcAft>
              <a:buClr>
                <a:schemeClr val="dk1"/>
              </a:buClr>
              <a:buSzPts val="2100"/>
              <a:buNone/>
              <a:defRPr b="1" sz="2100"/>
            </a:lvl2pPr>
            <a:lvl3pPr indent="-228600" lvl="2" marL="1371600" algn="l">
              <a:spcBef>
                <a:spcPts val="380"/>
              </a:spcBef>
              <a:spcAft>
                <a:spcPts val="0"/>
              </a:spcAft>
              <a:buClr>
                <a:schemeClr val="dk1"/>
              </a:buClr>
              <a:buSzPts val="1900"/>
              <a:buNone/>
              <a:defRPr b="1" sz="1900"/>
            </a:lvl3pPr>
            <a:lvl4pPr indent="-228600" lvl="3" marL="1828800" algn="l">
              <a:spcBef>
                <a:spcPts val="340"/>
              </a:spcBef>
              <a:spcAft>
                <a:spcPts val="0"/>
              </a:spcAft>
              <a:buClr>
                <a:schemeClr val="dk1"/>
              </a:buClr>
              <a:buSzPts val="1700"/>
              <a:buNone/>
              <a:defRPr b="1" sz="1700"/>
            </a:lvl4pPr>
            <a:lvl5pPr indent="-228600" lvl="4" marL="2286000" algn="l">
              <a:spcBef>
                <a:spcPts val="340"/>
              </a:spcBef>
              <a:spcAft>
                <a:spcPts val="0"/>
              </a:spcAft>
              <a:buClr>
                <a:schemeClr val="dk1"/>
              </a:buClr>
              <a:buSzPts val="1700"/>
              <a:buNone/>
              <a:defRPr b="1" sz="1700"/>
            </a:lvl5pPr>
            <a:lvl6pPr indent="-228600" lvl="5" marL="2743200" algn="l">
              <a:spcBef>
                <a:spcPts val="340"/>
              </a:spcBef>
              <a:spcAft>
                <a:spcPts val="0"/>
              </a:spcAft>
              <a:buClr>
                <a:schemeClr val="dk1"/>
              </a:buClr>
              <a:buSzPts val="1700"/>
              <a:buNone/>
              <a:defRPr b="1" sz="1700"/>
            </a:lvl6pPr>
            <a:lvl7pPr indent="-228600" lvl="6" marL="3200400" algn="l">
              <a:spcBef>
                <a:spcPts val="340"/>
              </a:spcBef>
              <a:spcAft>
                <a:spcPts val="0"/>
              </a:spcAft>
              <a:buClr>
                <a:schemeClr val="dk1"/>
              </a:buClr>
              <a:buSzPts val="1700"/>
              <a:buNone/>
              <a:defRPr b="1" sz="1700"/>
            </a:lvl7pPr>
            <a:lvl8pPr indent="-228600" lvl="7" marL="3657600" algn="l">
              <a:spcBef>
                <a:spcPts val="340"/>
              </a:spcBef>
              <a:spcAft>
                <a:spcPts val="0"/>
              </a:spcAft>
              <a:buClr>
                <a:schemeClr val="dk1"/>
              </a:buClr>
              <a:buSzPts val="1700"/>
              <a:buNone/>
              <a:defRPr b="1" sz="1700"/>
            </a:lvl8pPr>
            <a:lvl9pPr indent="-228600" lvl="8" marL="4114800" algn="l">
              <a:spcBef>
                <a:spcPts val="340"/>
              </a:spcBef>
              <a:spcAft>
                <a:spcPts val="0"/>
              </a:spcAft>
              <a:buClr>
                <a:schemeClr val="dk1"/>
              </a:buClr>
              <a:buSzPts val="1700"/>
              <a:buNone/>
              <a:defRPr b="1" sz="1700"/>
            </a:lvl9pPr>
          </a:lstStyle>
          <a:p/>
        </p:txBody>
      </p:sp>
      <p:sp>
        <p:nvSpPr>
          <p:cNvPr id="41" name="Google Shape;41;p7"/>
          <p:cNvSpPr txBox="1"/>
          <p:nvPr>
            <p:ph idx="4" type="body"/>
          </p:nvPr>
        </p:nvSpPr>
        <p:spPr>
          <a:xfrm>
            <a:off x="3716021" y="3044825"/>
            <a:ext cx="3233420" cy="5531803"/>
          </a:xfrm>
          <a:prstGeom prst="rect">
            <a:avLst/>
          </a:prstGeom>
          <a:noFill/>
          <a:ln>
            <a:noFill/>
          </a:ln>
        </p:spPr>
        <p:txBody>
          <a:bodyPr anchorCtr="0" anchor="t" bIns="48325" lIns="96650" spcFirstLastPara="1" rIns="96650" wrap="square" tIns="48325">
            <a:normAutofit/>
          </a:bodyPr>
          <a:lstStyle>
            <a:lvl1pPr indent="-387350" lvl="0" marL="457200" algn="l">
              <a:spcBef>
                <a:spcPts val="500"/>
              </a:spcBef>
              <a:spcAft>
                <a:spcPts val="0"/>
              </a:spcAft>
              <a:buClr>
                <a:schemeClr val="dk1"/>
              </a:buClr>
              <a:buSzPts val="2500"/>
              <a:buChar char="•"/>
              <a:defRPr sz="2500"/>
            </a:lvl1pPr>
            <a:lvl2pPr indent="-361950" lvl="1" marL="914400" algn="l">
              <a:spcBef>
                <a:spcPts val="420"/>
              </a:spcBef>
              <a:spcAft>
                <a:spcPts val="0"/>
              </a:spcAft>
              <a:buClr>
                <a:schemeClr val="dk1"/>
              </a:buClr>
              <a:buSzPts val="2100"/>
              <a:buChar char="–"/>
              <a:defRPr sz="2100"/>
            </a:lvl2pPr>
            <a:lvl3pPr indent="-349250" lvl="2" marL="1371600" algn="l">
              <a:spcBef>
                <a:spcPts val="380"/>
              </a:spcBef>
              <a:spcAft>
                <a:spcPts val="0"/>
              </a:spcAft>
              <a:buClr>
                <a:schemeClr val="dk1"/>
              </a:buClr>
              <a:buSzPts val="1900"/>
              <a:buChar char="•"/>
              <a:defRPr sz="1900"/>
            </a:lvl3pPr>
            <a:lvl4pPr indent="-336550" lvl="3" marL="1828800" algn="l">
              <a:spcBef>
                <a:spcPts val="340"/>
              </a:spcBef>
              <a:spcAft>
                <a:spcPts val="0"/>
              </a:spcAft>
              <a:buClr>
                <a:schemeClr val="dk1"/>
              </a:buClr>
              <a:buSzPts val="1700"/>
              <a:buChar char="–"/>
              <a:defRPr sz="1700"/>
            </a:lvl4pPr>
            <a:lvl5pPr indent="-336550" lvl="4" marL="2286000" algn="l">
              <a:spcBef>
                <a:spcPts val="340"/>
              </a:spcBef>
              <a:spcAft>
                <a:spcPts val="0"/>
              </a:spcAft>
              <a:buClr>
                <a:schemeClr val="dk1"/>
              </a:buClr>
              <a:buSzPts val="1700"/>
              <a:buChar char="»"/>
              <a:defRPr sz="1700"/>
            </a:lvl5pPr>
            <a:lvl6pPr indent="-336550" lvl="5" marL="2743200" algn="l">
              <a:spcBef>
                <a:spcPts val="340"/>
              </a:spcBef>
              <a:spcAft>
                <a:spcPts val="0"/>
              </a:spcAft>
              <a:buClr>
                <a:schemeClr val="dk1"/>
              </a:buClr>
              <a:buSzPts val="1700"/>
              <a:buChar char="•"/>
              <a:defRPr sz="1700"/>
            </a:lvl6pPr>
            <a:lvl7pPr indent="-336550" lvl="6" marL="3200400" algn="l">
              <a:spcBef>
                <a:spcPts val="340"/>
              </a:spcBef>
              <a:spcAft>
                <a:spcPts val="0"/>
              </a:spcAft>
              <a:buClr>
                <a:schemeClr val="dk1"/>
              </a:buClr>
              <a:buSzPts val="1700"/>
              <a:buChar char="•"/>
              <a:defRPr sz="1700"/>
            </a:lvl7pPr>
            <a:lvl8pPr indent="-336550" lvl="7" marL="3657600" algn="l">
              <a:spcBef>
                <a:spcPts val="340"/>
              </a:spcBef>
              <a:spcAft>
                <a:spcPts val="0"/>
              </a:spcAft>
              <a:buClr>
                <a:schemeClr val="dk1"/>
              </a:buClr>
              <a:buSzPts val="1700"/>
              <a:buChar char="•"/>
              <a:defRPr sz="1700"/>
            </a:lvl8pPr>
            <a:lvl9pPr indent="-336550" lvl="8" marL="4114800" algn="l">
              <a:spcBef>
                <a:spcPts val="340"/>
              </a:spcBef>
              <a:spcAft>
                <a:spcPts val="0"/>
              </a:spcAft>
              <a:buClr>
                <a:schemeClr val="dk1"/>
              </a:buClr>
              <a:buSzPts val="1700"/>
              <a:buChar char="•"/>
              <a:defRPr sz="1700"/>
            </a:lvl9pPr>
          </a:lstStyle>
          <a:p/>
        </p:txBody>
      </p:sp>
      <p:sp>
        <p:nvSpPr>
          <p:cNvPr id="42" name="Google Shape;42;p7"/>
          <p:cNvSpPr txBox="1"/>
          <p:nvPr>
            <p:ph idx="10" type="dt"/>
          </p:nvPr>
        </p:nvSpPr>
        <p:spPr>
          <a:xfrm>
            <a:off x="365760" y="8898891"/>
            <a:ext cx="1706880" cy="511175"/>
          </a:xfrm>
          <a:prstGeom prst="rect">
            <a:avLst/>
          </a:prstGeom>
          <a:noFill/>
          <a:ln>
            <a:noFill/>
          </a:ln>
        </p:spPr>
        <p:txBody>
          <a:bodyPr anchorCtr="0" anchor="ctr" bIns="48325" lIns="96650" spcFirstLastPara="1" rIns="96650" wrap="square" tIns="4832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7"/>
          <p:cNvSpPr txBox="1"/>
          <p:nvPr>
            <p:ph idx="11" type="ftr"/>
          </p:nvPr>
        </p:nvSpPr>
        <p:spPr>
          <a:xfrm>
            <a:off x="2499360" y="8898891"/>
            <a:ext cx="2316480" cy="511175"/>
          </a:xfrm>
          <a:prstGeom prst="rect">
            <a:avLst/>
          </a:prstGeom>
          <a:noFill/>
          <a:ln>
            <a:noFill/>
          </a:ln>
        </p:spPr>
        <p:txBody>
          <a:bodyPr anchorCtr="0" anchor="ctr" bIns="48325" lIns="96650" spcFirstLastPara="1" rIns="96650" wrap="square" tIns="48325">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7"/>
          <p:cNvSpPr txBox="1"/>
          <p:nvPr>
            <p:ph idx="12" type="sldNum"/>
          </p:nvPr>
        </p:nvSpPr>
        <p:spPr>
          <a:xfrm>
            <a:off x="5242560" y="8898891"/>
            <a:ext cx="1706880" cy="511175"/>
          </a:xfrm>
          <a:prstGeom prst="rect">
            <a:avLst/>
          </a:prstGeom>
          <a:noFill/>
          <a:ln>
            <a:noFill/>
          </a:ln>
        </p:spPr>
        <p:txBody>
          <a:bodyPr anchorCtr="0" anchor="ctr" bIns="48325" lIns="96650" spcFirstLastPara="1" rIns="96650" wrap="square" tIns="4832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5" name="Shape 45"/>
        <p:cNvGrpSpPr/>
        <p:nvPr/>
      </p:nvGrpSpPr>
      <p:grpSpPr>
        <a:xfrm>
          <a:off x="0" y="0"/>
          <a:ext cx="0" cy="0"/>
          <a:chOff x="0" y="0"/>
          <a:chExt cx="0" cy="0"/>
        </a:xfrm>
      </p:grpSpPr>
      <p:sp>
        <p:nvSpPr>
          <p:cNvPr id="46" name="Google Shape;46;p8"/>
          <p:cNvSpPr txBox="1"/>
          <p:nvPr>
            <p:ph type="title"/>
          </p:nvPr>
        </p:nvSpPr>
        <p:spPr>
          <a:xfrm>
            <a:off x="365760" y="384493"/>
            <a:ext cx="6583680" cy="1600200"/>
          </a:xfrm>
          <a:prstGeom prst="rect">
            <a:avLst/>
          </a:prstGeom>
          <a:noFill/>
          <a:ln>
            <a:noFill/>
          </a:ln>
        </p:spPr>
        <p:txBody>
          <a:bodyPr anchorCtr="0" anchor="ctr" bIns="48325" lIns="96650" spcFirstLastPara="1" rIns="96650" wrap="square" tIns="48325">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8"/>
          <p:cNvSpPr txBox="1"/>
          <p:nvPr>
            <p:ph idx="10" type="dt"/>
          </p:nvPr>
        </p:nvSpPr>
        <p:spPr>
          <a:xfrm>
            <a:off x="365760" y="8898891"/>
            <a:ext cx="1706880" cy="511175"/>
          </a:xfrm>
          <a:prstGeom prst="rect">
            <a:avLst/>
          </a:prstGeom>
          <a:noFill/>
          <a:ln>
            <a:noFill/>
          </a:ln>
        </p:spPr>
        <p:txBody>
          <a:bodyPr anchorCtr="0" anchor="ctr" bIns="48325" lIns="96650" spcFirstLastPara="1" rIns="96650" wrap="square" tIns="4832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8"/>
          <p:cNvSpPr txBox="1"/>
          <p:nvPr>
            <p:ph idx="11" type="ftr"/>
          </p:nvPr>
        </p:nvSpPr>
        <p:spPr>
          <a:xfrm>
            <a:off x="2499360" y="8898891"/>
            <a:ext cx="2316480" cy="511175"/>
          </a:xfrm>
          <a:prstGeom prst="rect">
            <a:avLst/>
          </a:prstGeom>
          <a:noFill/>
          <a:ln>
            <a:noFill/>
          </a:ln>
        </p:spPr>
        <p:txBody>
          <a:bodyPr anchorCtr="0" anchor="ctr" bIns="48325" lIns="96650" spcFirstLastPara="1" rIns="96650" wrap="square" tIns="48325">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8"/>
          <p:cNvSpPr txBox="1"/>
          <p:nvPr>
            <p:ph idx="12" type="sldNum"/>
          </p:nvPr>
        </p:nvSpPr>
        <p:spPr>
          <a:xfrm>
            <a:off x="5242560" y="8898891"/>
            <a:ext cx="1706880" cy="511175"/>
          </a:xfrm>
          <a:prstGeom prst="rect">
            <a:avLst/>
          </a:prstGeom>
          <a:noFill/>
          <a:ln>
            <a:noFill/>
          </a:ln>
        </p:spPr>
        <p:txBody>
          <a:bodyPr anchorCtr="0" anchor="ctr" bIns="48325" lIns="96650" spcFirstLastPara="1" rIns="96650" wrap="square" tIns="4832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9"/>
          <p:cNvSpPr txBox="1"/>
          <p:nvPr>
            <p:ph idx="10" type="dt"/>
          </p:nvPr>
        </p:nvSpPr>
        <p:spPr>
          <a:xfrm>
            <a:off x="365760" y="8898891"/>
            <a:ext cx="1706880" cy="511175"/>
          </a:xfrm>
          <a:prstGeom prst="rect">
            <a:avLst/>
          </a:prstGeom>
          <a:noFill/>
          <a:ln>
            <a:noFill/>
          </a:ln>
        </p:spPr>
        <p:txBody>
          <a:bodyPr anchorCtr="0" anchor="ctr" bIns="48325" lIns="96650" spcFirstLastPara="1" rIns="96650" wrap="square" tIns="4832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9"/>
          <p:cNvSpPr txBox="1"/>
          <p:nvPr>
            <p:ph idx="11" type="ftr"/>
          </p:nvPr>
        </p:nvSpPr>
        <p:spPr>
          <a:xfrm>
            <a:off x="2499360" y="8898891"/>
            <a:ext cx="2316480" cy="511175"/>
          </a:xfrm>
          <a:prstGeom prst="rect">
            <a:avLst/>
          </a:prstGeom>
          <a:noFill/>
          <a:ln>
            <a:noFill/>
          </a:ln>
        </p:spPr>
        <p:txBody>
          <a:bodyPr anchorCtr="0" anchor="ctr" bIns="48325" lIns="96650" spcFirstLastPara="1" rIns="96650" wrap="square" tIns="48325">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9"/>
          <p:cNvSpPr txBox="1"/>
          <p:nvPr>
            <p:ph idx="12" type="sldNum"/>
          </p:nvPr>
        </p:nvSpPr>
        <p:spPr>
          <a:xfrm>
            <a:off x="5242560" y="8898891"/>
            <a:ext cx="1706880" cy="511175"/>
          </a:xfrm>
          <a:prstGeom prst="rect">
            <a:avLst/>
          </a:prstGeom>
          <a:noFill/>
          <a:ln>
            <a:noFill/>
          </a:ln>
        </p:spPr>
        <p:txBody>
          <a:bodyPr anchorCtr="0" anchor="ctr" bIns="48325" lIns="96650" spcFirstLastPara="1" rIns="96650" wrap="square" tIns="4832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10"/>
          <p:cNvSpPr txBox="1"/>
          <p:nvPr>
            <p:ph type="title"/>
          </p:nvPr>
        </p:nvSpPr>
        <p:spPr>
          <a:xfrm>
            <a:off x="365760" y="382270"/>
            <a:ext cx="2406651" cy="1626870"/>
          </a:xfrm>
          <a:prstGeom prst="rect">
            <a:avLst/>
          </a:prstGeom>
          <a:noFill/>
          <a:ln>
            <a:noFill/>
          </a:ln>
        </p:spPr>
        <p:txBody>
          <a:bodyPr anchorCtr="0" anchor="b" bIns="48325" lIns="96650" spcFirstLastPara="1" rIns="96650" wrap="square" tIns="48325">
            <a:normAutofit/>
          </a:bodyPr>
          <a:lstStyle>
            <a:lvl1pPr lvl="0" algn="l">
              <a:spcBef>
                <a:spcPts val="0"/>
              </a:spcBef>
              <a:spcAft>
                <a:spcPts val="0"/>
              </a:spcAft>
              <a:buClr>
                <a:schemeClr val="dk1"/>
              </a:buClr>
              <a:buSzPts val="2100"/>
              <a:buFont typeface="Calibri"/>
              <a:buNone/>
              <a:defRPr b="1" sz="21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10"/>
          <p:cNvSpPr txBox="1"/>
          <p:nvPr>
            <p:ph idx="1" type="body"/>
          </p:nvPr>
        </p:nvSpPr>
        <p:spPr>
          <a:xfrm>
            <a:off x="2860040" y="382271"/>
            <a:ext cx="4089401" cy="8194359"/>
          </a:xfrm>
          <a:prstGeom prst="rect">
            <a:avLst/>
          </a:prstGeom>
          <a:noFill/>
          <a:ln>
            <a:noFill/>
          </a:ln>
        </p:spPr>
        <p:txBody>
          <a:bodyPr anchorCtr="0" anchor="t" bIns="48325" lIns="96650" spcFirstLastPara="1" rIns="96650" wrap="square" tIns="48325">
            <a:normAutofit/>
          </a:bodyPr>
          <a:lstStyle>
            <a:lvl1pPr indent="-444500" lvl="0" marL="457200" algn="l">
              <a:spcBef>
                <a:spcPts val="680"/>
              </a:spcBef>
              <a:spcAft>
                <a:spcPts val="0"/>
              </a:spcAft>
              <a:buClr>
                <a:schemeClr val="dk1"/>
              </a:buClr>
              <a:buSzPts val="3400"/>
              <a:buChar char="•"/>
              <a:defRPr sz="3400"/>
            </a:lvl1pPr>
            <a:lvl2pPr indent="-419100" lvl="1" marL="914400" algn="l">
              <a:spcBef>
                <a:spcPts val="600"/>
              </a:spcBef>
              <a:spcAft>
                <a:spcPts val="0"/>
              </a:spcAft>
              <a:buClr>
                <a:schemeClr val="dk1"/>
              </a:buClr>
              <a:buSzPts val="3000"/>
              <a:buChar char="–"/>
              <a:defRPr sz="3000"/>
            </a:lvl2pPr>
            <a:lvl3pPr indent="-387350" lvl="2" marL="1371600" algn="l">
              <a:spcBef>
                <a:spcPts val="500"/>
              </a:spcBef>
              <a:spcAft>
                <a:spcPts val="0"/>
              </a:spcAft>
              <a:buClr>
                <a:schemeClr val="dk1"/>
              </a:buClr>
              <a:buSzPts val="2500"/>
              <a:buChar char="•"/>
              <a:defRPr sz="2500"/>
            </a:lvl3pPr>
            <a:lvl4pPr indent="-361950" lvl="3" marL="1828800" algn="l">
              <a:spcBef>
                <a:spcPts val="420"/>
              </a:spcBef>
              <a:spcAft>
                <a:spcPts val="0"/>
              </a:spcAft>
              <a:buClr>
                <a:schemeClr val="dk1"/>
              </a:buClr>
              <a:buSzPts val="2100"/>
              <a:buChar char="–"/>
              <a:defRPr sz="2100"/>
            </a:lvl4pPr>
            <a:lvl5pPr indent="-361950" lvl="4" marL="2286000" algn="l">
              <a:spcBef>
                <a:spcPts val="420"/>
              </a:spcBef>
              <a:spcAft>
                <a:spcPts val="0"/>
              </a:spcAft>
              <a:buClr>
                <a:schemeClr val="dk1"/>
              </a:buClr>
              <a:buSzPts val="2100"/>
              <a:buChar char="»"/>
              <a:defRPr sz="2100"/>
            </a:lvl5pPr>
            <a:lvl6pPr indent="-361950" lvl="5" marL="2743200" algn="l">
              <a:spcBef>
                <a:spcPts val="420"/>
              </a:spcBef>
              <a:spcAft>
                <a:spcPts val="0"/>
              </a:spcAft>
              <a:buClr>
                <a:schemeClr val="dk1"/>
              </a:buClr>
              <a:buSzPts val="2100"/>
              <a:buChar char="•"/>
              <a:defRPr sz="2100"/>
            </a:lvl6pPr>
            <a:lvl7pPr indent="-361950" lvl="6" marL="3200400" algn="l">
              <a:spcBef>
                <a:spcPts val="420"/>
              </a:spcBef>
              <a:spcAft>
                <a:spcPts val="0"/>
              </a:spcAft>
              <a:buClr>
                <a:schemeClr val="dk1"/>
              </a:buClr>
              <a:buSzPts val="2100"/>
              <a:buChar char="•"/>
              <a:defRPr sz="2100"/>
            </a:lvl7pPr>
            <a:lvl8pPr indent="-361950" lvl="7" marL="3657600" algn="l">
              <a:spcBef>
                <a:spcPts val="420"/>
              </a:spcBef>
              <a:spcAft>
                <a:spcPts val="0"/>
              </a:spcAft>
              <a:buClr>
                <a:schemeClr val="dk1"/>
              </a:buClr>
              <a:buSzPts val="2100"/>
              <a:buChar char="•"/>
              <a:defRPr sz="2100"/>
            </a:lvl8pPr>
            <a:lvl9pPr indent="-361950" lvl="8" marL="4114800" algn="l">
              <a:spcBef>
                <a:spcPts val="420"/>
              </a:spcBef>
              <a:spcAft>
                <a:spcPts val="0"/>
              </a:spcAft>
              <a:buClr>
                <a:schemeClr val="dk1"/>
              </a:buClr>
              <a:buSzPts val="2100"/>
              <a:buChar char="•"/>
              <a:defRPr sz="2100"/>
            </a:lvl9pPr>
          </a:lstStyle>
          <a:p/>
        </p:txBody>
      </p:sp>
      <p:sp>
        <p:nvSpPr>
          <p:cNvPr id="57" name="Google Shape;57;p10"/>
          <p:cNvSpPr txBox="1"/>
          <p:nvPr>
            <p:ph idx="2" type="body"/>
          </p:nvPr>
        </p:nvSpPr>
        <p:spPr>
          <a:xfrm>
            <a:off x="365760" y="2009141"/>
            <a:ext cx="2406651" cy="6567489"/>
          </a:xfrm>
          <a:prstGeom prst="rect">
            <a:avLst/>
          </a:prstGeom>
          <a:noFill/>
          <a:ln>
            <a:noFill/>
          </a:ln>
        </p:spPr>
        <p:txBody>
          <a:bodyPr anchorCtr="0" anchor="t" bIns="48325" lIns="96650" spcFirstLastPara="1" rIns="96650" wrap="square" tIns="48325">
            <a:normAutofit/>
          </a:bodyPr>
          <a:lstStyle>
            <a:lvl1pPr indent="-228600" lvl="0" marL="457200" algn="l">
              <a:spcBef>
                <a:spcPts val="300"/>
              </a:spcBef>
              <a:spcAft>
                <a:spcPts val="0"/>
              </a:spcAft>
              <a:buClr>
                <a:schemeClr val="dk1"/>
              </a:buClr>
              <a:buSzPts val="1500"/>
              <a:buNone/>
              <a:defRPr sz="1500"/>
            </a:lvl1pPr>
            <a:lvl2pPr indent="-228600" lvl="1" marL="914400" algn="l">
              <a:spcBef>
                <a:spcPts val="260"/>
              </a:spcBef>
              <a:spcAft>
                <a:spcPts val="0"/>
              </a:spcAft>
              <a:buClr>
                <a:schemeClr val="dk1"/>
              </a:buClr>
              <a:buSzPts val="1300"/>
              <a:buNone/>
              <a:defRPr sz="1300"/>
            </a:lvl2pPr>
            <a:lvl3pPr indent="-228600" lvl="2" marL="1371600" algn="l">
              <a:spcBef>
                <a:spcPts val="220"/>
              </a:spcBef>
              <a:spcAft>
                <a:spcPts val="0"/>
              </a:spcAft>
              <a:buClr>
                <a:schemeClr val="dk1"/>
              </a:buClr>
              <a:buSzPts val="1100"/>
              <a:buNone/>
              <a:defRPr sz="1100"/>
            </a:lvl3pPr>
            <a:lvl4pPr indent="-228600" lvl="3" marL="1828800" algn="l">
              <a:spcBef>
                <a:spcPts val="200"/>
              </a:spcBef>
              <a:spcAft>
                <a:spcPts val="0"/>
              </a:spcAft>
              <a:buClr>
                <a:schemeClr val="dk1"/>
              </a:buClr>
              <a:buSzPts val="1000"/>
              <a:buNone/>
              <a:defRPr sz="1000"/>
            </a:lvl4pPr>
            <a:lvl5pPr indent="-228600" lvl="4" marL="2286000" algn="l">
              <a:spcBef>
                <a:spcPts val="200"/>
              </a:spcBef>
              <a:spcAft>
                <a:spcPts val="0"/>
              </a:spcAft>
              <a:buClr>
                <a:schemeClr val="dk1"/>
              </a:buClr>
              <a:buSzPts val="1000"/>
              <a:buNone/>
              <a:defRPr sz="1000"/>
            </a:lvl5pPr>
            <a:lvl6pPr indent="-228600" lvl="5" marL="2743200" algn="l">
              <a:spcBef>
                <a:spcPts val="200"/>
              </a:spcBef>
              <a:spcAft>
                <a:spcPts val="0"/>
              </a:spcAft>
              <a:buClr>
                <a:schemeClr val="dk1"/>
              </a:buClr>
              <a:buSzPts val="1000"/>
              <a:buNone/>
              <a:defRPr sz="1000"/>
            </a:lvl6pPr>
            <a:lvl7pPr indent="-228600" lvl="6" marL="3200400" algn="l">
              <a:spcBef>
                <a:spcPts val="200"/>
              </a:spcBef>
              <a:spcAft>
                <a:spcPts val="0"/>
              </a:spcAft>
              <a:buClr>
                <a:schemeClr val="dk1"/>
              </a:buClr>
              <a:buSzPts val="1000"/>
              <a:buNone/>
              <a:defRPr sz="1000"/>
            </a:lvl7pPr>
            <a:lvl8pPr indent="-228600" lvl="7" marL="3657600" algn="l">
              <a:spcBef>
                <a:spcPts val="200"/>
              </a:spcBef>
              <a:spcAft>
                <a:spcPts val="0"/>
              </a:spcAft>
              <a:buClr>
                <a:schemeClr val="dk1"/>
              </a:buClr>
              <a:buSzPts val="1000"/>
              <a:buNone/>
              <a:defRPr sz="1000"/>
            </a:lvl8pPr>
            <a:lvl9pPr indent="-228600" lvl="8" marL="4114800" algn="l">
              <a:spcBef>
                <a:spcPts val="200"/>
              </a:spcBef>
              <a:spcAft>
                <a:spcPts val="0"/>
              </a:spcAft>
              <a:buClr>
                <a:schemeClr val="dk1"/>
              </a:buClr>
              <a:buSzPts val="1000"/>
              <a:buNone/>
              <a:defRPr sz="1000"/>
            </a:lvl9pPr>
          </a:lstStyle>
          <a:p/>
        </p:txBody>
      </p:sp>
      <p:sp>
        <p:nvSpPr>
          <p:cNvPr id="58" name="Google Shape;58;p10"/>
          <p:cNvSpPr txBox="1"/>
          <p:nvPr>
            <p:ph idx="10" type="dt"/>
          </p:nvPr>
        </p:nvSpPr>
        <p:spPr>
          <a:xfrm>
            <a:off x="365760" y="8898891"/>
            <a:ext cx="1706880" cy="511175"/>
          </a:xfrm>
          <a:prstGeom prst="rect">
            <a:avLst/>
          </a:prstGeom>
          <a:noFill/>
          <a:ln>
            <a:noFill/>
          </a:ln>
        </p:spPr>
        <p:txBody>
          <a:bodyPr anchorCtr="0" anchor="ctr" bIns="48325" lIns="96650" spcFirstLastPara="1" rIns="96650" wrap="square" tIns="4832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10"/>
          <p:cNvSpPr txBox="1"/>
          <p:nvPr>
            <p:ph idx="11" type="ftr"/>
          </p:nvPr>
        </p:nvSpPr>
        <p:spPr>
          <a:xfrm>
            <a:off x="2499360" y="8898891"/>
            <a:ext cx="2316480" cy="511175"/>
          </a:xfrm>
          <a:prstGeom prst="rect">
            <a:avLst/>
          </a:prstGeom>
          <a:noFill/>
          <a:ln>
            <a:noFill/>
          </a:ln>
        </p:spPr>
        <p:txBody>
          <a:bodyPr anchorCtr="0" anchor="ctr" bIns="48325" lIns="96650" spcFirstLastPara="1" rIns="96650" wrap="square" tIns="48325">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10"/>
          <p:cNvSpPr txBox="1"/>
          <p:nvPr>
            <p:ph idx="12" type="sldNum"/>
          </p:nvPr>
        </p:nvSpPr>
        <p:spPr>
          <a:xfrm>
            <a:off x="5242560" y="8898891"/>
            <a:ext cx="1706880" cy="511175"/>
          </a:xfrm>
          <a:prstGeom prst="rect">
            <a:avLst/>
          </a:prstGeom>
          <a:noFill/>
          <a:ln>
            <a:noFill/>
          </a:ln>
        </p:spPr>
        <p:txBody>
          <a:bodyPr anchorCtr="0" anchor="ctr" bIns="48325" lIns="96650" spcFirstLastPara="1" rIns="96650" wrap="square" tIns="4832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11"/>
          <p:cNvSpPr txBox="1"/>
          <p:nvPr>
            <p:ph type="title"/>
          </p:nvPr>
        </p:nvSpPr>
        <p:spPr>
          <a:xfrm>
            <a:off x="1433830" y="6720840"/>
            <a:ext cx="4389120" cy="793434"/>
          </a:xfrm>
          <a:prstGeom prst="rect">
            <a:avLst/>
          </a:prstGeom>
          <a:noFill/>
          <a:ln>
            <a:noFill/>
          </a:ln>
        </p:spPr>
        <p:txBody>
          <a:bodyPr anchorCtr="0" anchor="b" bIns="48325" lIns="96650" spcFirstLastPara="1" rIns="96650" wrap="square" tIns="48325">
            <a:normAutofit/>
          </a:bodyPr>
          <a:lstStyle>
            <a:lvl1pPr lvl="0" algn="l">
              <a:spcBef>
                <a:spcPts val="0"/>
              </a:spcBef>
              <a:spcAft>
                <a:spcPts val="0"/>
              </a:spcAft>
              <a:buClr>
                <a:schemeClr val="dk1"/>
              </a:buClr>
              <a:buSzPts val="2100"/>
              <a:buFont typeface="Calibri"/>
              <a:buNone/>
              <a:defRPr b="1" sz="21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11"/>
          <p:cNvSpPr/>
          <p:nvPr>
            <p:ph idx="2" type="pic"/>
          </p:nvPr>
        </p:nvSpPr>
        <p:spPr>
          <a:xfrm>
            <a:off x="1433830" y="857885"/>
            <a:ext cx="4389120" cy="5760720"/>
          </a:xfrm>
          <a:prstGeom prst="rect">
            <a:avLst/>
          </a:prstGeom>
          <a:noFill/>
          <a:ln>
            <a:noFill/>
          </a:ln>
        </p:spPr>
      </p:sp>
      <p:sp>
        <p:nvSpPr>
          <p:cNvPr id="64" name="Google Shape;64;p11"/>
          <p:cNvSpPr txBox="1"/>
          <p:nvPr>
            <p:ph idx="1" type="body"/>
          </p:nvPr>
        </p:nvSpPr>
        <p:spPr>
          <a:xfrm>
            <a:off x="1433830" y="7514274"/>
            <a:ext cx="4389120" cy="1126806"/>
          </a:xfrm>
          <a:prstGeom prst="rect">
            <a:avLst/>
          </a:prstGeom>
          <a:noFill/>
          <a:ln>
            <a:noFill/>
          </a:ln>
        </p:spPr>
        <p:txBody>
          <a:bodyPr anchorCtr="0" anchor="t" bIns="48325" lIns="96650" spcFirstLastPara="1" rIns="96650" wrap="square" tIns="48325">
            <a:normAutofit/>
          </a:bodyPr>
          <a:lstStyle>
            <a:lvl1pPr indent="-228600" lvl="0" marL="457200" algn="l">
              <a:spcBef>
                <a:spcPts val="300"/>
              </a:spcBef>
              <a:spcAft>
                <a:spcPts val="0"/>
              </a:spcAft>
              <a:buClr>
                <a:schemeClr val="dk1"/>
              </a:buClr>
              <a:buSzPts val="1500"/>
              <a:buNone/>
              <a:defRPr sz="1500"/>
            </a:lvl1pPr>
            <a:lvl2pPr indent="-228600" lvl="1" marL="914400" algn="l">
              <a:spcBef>
                <a:spcPts val="260"/>
              </a:spcBef>
              <a:spcAft>
                <a:spcPts val="0"/>
              </a:spcAft>
              <a:buClr>
                <a:schemeClr val="dk1"/>
              </a:buClr>
              <a:buSzPts val="1300"/>
              <a:buNone/>
              <a:defRPr sz="1300"/>
            </a:lvl2pPr>
            <a:lvl3pPr indent="-228600" lvl="2" marL="1371600" algn="l">
              <a:spcBef>
                <a:spcPts val="220"/>
              </a:spcBef>
              <a:spcAft>
                <a:spcPts val="0"/>
              </a:spcAft>
              <a:buClr>
                <a:schemeClr val="dk1"/>
              </a:buClr>
              <a:buSzPts val="1100"/>
              <a:buNone/>
              <a:defRPr sz="1100"/>
            </a:lvl3pPr>
            <a:lvl4pPr indent="-228600" lvl="3" marL="1828800" algn="l">
              <a:spcBef>
                <a:spcPts val="200"/>
              </a:spcBef>
              <a:spcAft>
                <a:spcPts val="0"/>
              </a:spcAft>
              <a:buClr>
                <a:schemeClr val="dk1"/>
              </a:buClr>
              <a:buSzPts val="1000"/>
              <a:buNone/>
              <a:defRPr sz="1000"/>
            </a:lvl4pPr>
            <a:lvl5pPr indent="-228600" lvl="4" marL="2286000" algn="l">
              <a:spcBef>
                <a:spcPts val="200"/>
              </a:spcBef>
              <a:spcAft>
                <a:spcPts val="0"/>
              </a:spcAft>
              <a:buClr>
                <a:schemeClr val="dk1"/>
              </a:buClr>
              <a:buSzPts val="1000"/>
              <a:buNone/>
              <a:defRPr sz="1000"/>
            </a:lvl5pPr>
            <a:lvl6pPr indent="-228600" lvl="5" marL="2743200" algn="l">
              <a:spcBef>
                <a:spcPts val="200"/>
              </a:spcBef>
              <a:spcAft>
                <a:spcPts val="0"/>
              </a:spcAft>
              <a:buClr>
                <a:schemeClr val="dk1"/>
              </a:buClr>
              <a:buSzPts val="1000"/>
              <a:buNone/>
              <a:defRPr sz="1000"/>
            </a:lvl6pPr>
            <a:lvl7pPr indent="-228600" lvl="6" marL="3200400" algn="l">
              <a:spcBef>
                <a:spcPts val="200"/>
              </a:spcBef>
              <a:spcAft>
                <a:spcPts val="0"/>
              </a:spcAft>
              <a:buClr>
                <a:schemeClr val="dk1"/>
              </a:buClr>
              <a:buSzPts val="1000"/>
              <a:buNone/>
              <a:defRPr sz="1000"/>
            </a:lvl7pPr>
            <a:lvl8pPr indent="-228600" lvl="7" marL="3657600" algn="l">
              <a:spcBef>
                <a:spcPts val="200"/>
              </a:spcBef>
              <a:spcAft>
                <a:spcPts val="0"/>
              </a:spcAft>
              <a:buClr>
                <a:schemeClr val="dk1"/>
              </a:buClr>
              <a:buSzPts val="1000"/>
              <a:buNone/>
              <a:defRPr sz="1000"/>
            </a:lvl8pPr>
            <a:lvl9pPr indent="-228600" lvl="8" marL="4114800" algn="l">
              <a:spcBef>
                <a:spcPts val="200"/>
              </a:spcBef>
              <a:spcAft>
                <a:spcPts val="0"/>
              </a:spcAft>
              <a:buClr>
                <a:schemeClr val="dk1"/>
              </a:buClr>
              <a:buSzPts val="1000"/>
              <a:buNone/>
              <a:defRPr sz="1000"/>
            </a:lvl9pPr>
          </a:lstStyle>
          <a:p/>
        </p:txBody>
      </p:sp>
      <p:sp>
        <p:nvSpPr>
          <p:cNvPr id="65" name="Google Shape;65;p11"/>
          <p:cNvSpPr txBox="1"/>
          <p:nvPr>
            <p:ph idx="10" type="dt"/>
          </p:nvPr>
        </p:nvSpPr>
        <p:spPr>
          <a:xfrm>
            <a:off x="365760" y="8898891"/>
            <a:ext cx="1706880" cy="511175"/>
          </a:xfrm>
          <a:prstGeom prst="rect">
            <a:avLst/>
          </a:prstGeom>
          <a:noFill/>
          <a:ln>
            <a:noFill/>
          </a:ln>
        </p:spPr>
        <p:txBody>
          <a:bodyPr anchorCtr="0" anchor="ctr" bIns="48325" lIns="96650" spcFirstLastPara="1" rIns="96650" wrap="square" tIns="4832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1"/>
          <p:cNvSpPr txBox="1"/>
          <p:nvPr>
            <p:ph idx="11" type="ftr"/>
          </p:nvPr>
        </p:nvSpPr>
        <p:spPr>
          <a:xfrm>
            <a:off x="2499360" y="8898891"/>
            <a:ext cx="2316480" cy="511175"/>
          </a:xfrm>
          <a:prstGeom prst="rect">
            <a:avLst/>
          </a:prstGeom>
          <a:noFill/>
          <a:ln>
            <a:noFill/>
          </a:ln>
        </p:spPr>
        <p:txBody>
          <a:bodyPr anchorCtr="0" anchor="ctr" bIns="48325" lIns="96650" spcFirstLastPara="1" rIns="96650" wrap="square" tIns="48325">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1"/>
          <p:cNvSpPr txBox="1"/>
          <p:nvPr>
            <p:ph idx="12" type="sldNum"/>
          </p:nvPr>
        </p:nvSpPr>
        <p:spPr>
          <a:xfrm>
            <a:off x="5242560" y="8898891"/>
            <a:ext cx="1706880" cy="511175"/>
          </a:xfrm>
          <a:prstGeom prst="rect">
            <a:avLst/>
          </a:prstGeom>
          <a:noFill/>
          <a:ln>
            <a:noFill/>
          </a:ln>
        </p:spPr>
        <p:txBody>
          <a:bodyPr anchorCtr="0" anchor="ctr" bIns="48325" lIns="96650" spcFirstLastPara="1" rIns="96650" wrap="square" tIns="4832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2"/>
          <p:cNvSpPr txBox="1"/>
          <p:nvPr>
            <p:ph type="title"/>
          </p:nvPr>
        </p:nvSpPr>
        <p:spPr>
          <a:xfrm>
            <a:off x="365760" y="384493"/>
            <a:ext cx="6583680" cy="1600200"/>
          </a:xfrm>
          <a:prstGeom prst="rect">
            <a:avLst/>
          </a:prstGeom>
          <a:noFill/>
          <a:ln>
            <a:noFill/>
          </a:ln>
        </p:spPr>
        <p:txBody>
          <a:bodyPr anchorCtr="0" anchor="ctr" bIns="48325" lIns="96650" spcFirstLastPara="1" rIns="96650" wrap="square" tIns="48325">
            <a:normAutofit/>
          </a:bodyPr>
          <a:lstStyle>
            <a:lvl1pPr lvl="0" marR="0" rtl="0" algn="ctr">
              <a:spcBef>
                <a:spcPts val="0"/>
              </a:spcBef>
              <a:spcAft>
                <a:spcPts val="0"/>
              </a:spcAft>
              <a:buClr>
                <a:schemeClr val="dk1"/>
              </a:buClr>
              <a:buSzPts val="4700"/>
              <a:buFont typeface="Calibri"/>
              <a:buNone/>
              <a:defRPr b="0" i="0" sz="47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2"/>
          <p:cNvSpPr txBox="1"/>
          <p:nvPr>
            <p:ph idx="1" type="body"/>
          </p:nvPr>
        </p:nvSpPr>
        <p:spPr>
          <a:xfrm>
            <a:off x="365760" y="2240282"/>
            <a:ext cx="6583680" cy="6336348"/>
          </a:xfrm>
          <a:prstGeom prst="rect">
            <a:avLst/>
          </a:prstGeom>
          <a:noFill/>
          <a:ln>
            <a:noFill/>
          </a:ln>
        </p:spPr>
        <p:txBody>
          <a:bodyPr anchorCtr="0" anchor="t" bIns="48325" lIns="96650" spcFirstLastPara="1" rIns="96650" wrap="square" tIns="48325">
            <a:normAutofit/>
          </a:bodyPr>
          <a:lstStyle>
            <a:lvl1pPr indent="-444500" lvl="0" marL="457200" marR="0" rtl="0" algn="l">
              <a:spcBef>
                <a:spcPts val="680"/>
              </a:spcBef>
              <a:spcAft>
                <a:spcPts val="0"/>
              </a:spcAft>
              <a:buClr>
                <a:schemeClr val="dk1"/>
              </a:buClr>
              <a:buSzPts val="3400"/>
              <a:buFont typeface="Arial"/>
              <a:buChar char="•"/>
              <a:defRPr b="0" i="0" sz="3400" u="none" cap="none" strike="noStrike">
                <a:solidFill>
                  <a:schemeClr val="dk1"/>
                </a:solidFill>
                <a:latin typeface="Calibri"/>
                <a:ea typeface="Calibri"/>
                <a:cs typeface="Calibri"/>
                <a:sym typeface="Calibri"/>
              </a:defRPr>
            </a:lvl1pPr>
            <a:lvl2pPr indent="-419100" lvl="1" marL="914400" marR="0" rtl="0" algn="l">
              <a:spcBef>
                <a:spcPts val="600"/>
              </a:spcBef>
              <a:spcAft>
                <a:spcPts val="0"/>
              </a:spcAft>
              <a:buClr>
                <a:schemeClr val="dk1"/>
              </a:buClr>
              <a:buSzPts val="3000"/>
              <a:buFont typeface="Arial"/>
              <a:buChar char="–"/>
              <a:defRPr b="0" i="0" sz="3000" u="none" cap="none" strike="noStrike">
                <a:solidFill>
                  <a:schemeClr val="dk1"/>
                </a:solidFill>
                <a:latin typeface="Calibri"/>
                <a:ea typeface="Calibri"/>
                <a:cs typeface="Calibri"/>
                <a:sym typeface="Calibri"/>
              </a:defRPr>
            </a:lvl2pPr>
            <a:lvl3pPr indent="-387350" lvl="2" marL="1371600" marR="0" rtl="0" algn="l">
              <a:spcBef>
                <a:spcPts val="500"/>
              </a:spcBef>
              <a:spcAft>
                <a:spcPts val="0"/>
              </a:spcAft>
              <a:buClr>
                <a:schemeClr val="dk1"/>
              </a:buClr>
              <a:buSzPts val="2500"/>
              <a:buFont typeface="Arial"/>
              <a:buChar char="•"/>
              <a:defRPr b="0" i="0" sz="2500" u="none" cap="none" strike="noStrike">
                <a:solidFill>
                  <a:schemeClr val="dk1"/>
                </a:solidFill>
                <a:latin typeface="Calibri"/>
                <a:ea typeface="Calibri"/>
                <a:cs typeface="Calibri"/>
                <a:sym typeface="Calibri"/>
              </a:defRPr>
            </a:lvl3pPr>
            <a:lvl4pPr indent="-361950" lvl="3" marL="1828800" marR="0" rtl="0" algn="l">
              <a:spcBef>
                <a:spcPts val="420"/>
              </a:spcBef>
              <a:spcAft>
                <a:spcPts val="0"/>
              </a:spcAft>
              <a:buClr>
                <a:schemeClr val="dk1"/>
              </a:buClr>
              <a:buSzPts val="2100"/>
              <a:buFont typeface="Arial"/>
              <a:buChar char="–"/>
              <a:defRPr b="0" i="0" sz="2100" u="none" cap="none" strike="noStrike">
                <a:solidFill>
                  <a:schemeClr val="dk1"/>
                </a:solidFill>
                <a:latin typeface="Calibri"/>
                <a:ea typeface="Calibri"/>
                <a:cs typeface="Calibri"/>
                <a:sym typeface="Calibri"/>
              </a:defRPr>
            </a:lvl4pPr>
            <a:lvl5pPr indent="-361950" lvl="4" marL="2286000" marR="0" rtl="0" algn="l">
              <a:spcBef>
                <a:spcPts val="420"/>
              </a:spcBef>
              <a:spcAft>
                <a:spcPts val="0"/>
              </a:spcAft>
              <a:buClr>
                <a:schemeClr val="dk1"/>
              </a:buClr>
              <a:buSzPts val="2100"/>
              <a:buFont typeface="Arial"/>
              <a:buChar char="»"/>
              <a:defRPr b="0" i="0" sz="2100" u="none" cap="none" strike="noStrike">
                <a:solidFill>
                  <a:schemeClr val="dk1"/>
                </a:solidFill>
                <a:latin typeface="Calibri"/>
                <a:ea typeface="Calibri"/>
                <a:cs typeface="Calibri"/>
                <a:sym typeface="Calibri"/>
              </a:defRPr>
            </a:lvl5pPr>
            <a:lvl6pPr indent="-361950" lvl="5" marL="2743200" marR="0" rtl="0" algn="l">
              <a:spcBef>
                <a:spcPts val="420"/>
              </a:spcBef>
              <a:spcAft>
                <a:spcPts val="0"/>
              </a:spcAft>
              <a:buClr>
                <a:schemeClr val="dk1"/>
              </a:buClr>
              <a:buSzPts val="2100"/>
              <a:buFont typeface="Arial"/>
              <a:buChar char="•"/>
              <a:defRPr b="0" i="0" sz="2100" u="none" cap="none" strike="noStrike">
                <a:solidFill>
                  <a:schemeClr val="dk1"/>
                </a:solidFill>
                <a:latin typeface="Calibri"/>
                <a:ea typeface="Calibri"/>
                <a:cs typeface="Calibri"/>
                <a:sym typeface="Calibri"/>
              </a:defRPr>
            </a:lvl6pPr>
            <a:lvl7pPr indent="-361950" lvl="6" marL="3200400" marR="0" rtl="0" algn="l">
              <a:spcBef>
                <a:spcPts val="420"/>
              </a:spcBef>
              <a:spcAft>
                <a:spcPts val="0"/>
              </a:spcAft>
              <a:buClr>
                <a:schemeClr val="dk1"/>
              </a:buClr>
              <a:buSzPts val="2100"/>
              <a:buFont typeface="Arial"/>
              <a:buChar char="•"/>
              <a:defRPr b="0" i="0" sz="2100" u="none" cap="none" strike="noStrike">
                <a:solidFill>
                  <a:schemeClr val="dk1"/>
                </a:solidFill>
                <a:latin typeface="Calibri"/>
                <a:ea typeface="Calibri"/>
                <a:cs typeface="Calibri"/>
                <a:sym typeface="Calibri"/>
              </a:defRPr>
            </a:lvl7pPr>
            <a:lvl8pPr indent="-361950" lvl="7" marL="3657600" marR="0" rtl="0" algn="l">
              <a:spcBef>
                <a:spcPts val="420"/>
              </a:spcBef>
              <a:spcAft>
                <a:spcPts val="0"/>
              </a:spcAft>
              <a:buClr>
                <a:schemeClr val="dk1"/>
              </a:buClr>
              <a:buSzPts val="2100"/>
              <a:buFont typeface="Arial"/>
              <a:buChar char="•"/>
              <a:defRPr b="0" i="0" sz="2100" u="none" cap="none" strike="noStrike">
                <a:solidFill>
                  <a:schemeClr val="dk1"/>
                </a:solidFill>
                <a:latin typeface="Calibri"/>
                <a:ea typeface="Calibri"/>
                <a:cs typeface="Calibri"/>
                <a:sym typeface="Calibri"/>
              </a:defRPr>
            </a:lvl8pPr>
            <a:lvl9pPr indent="-361950" lvl="8" marL="4114800" marR="0" rtl="0" algn="l">
              <a:spcBef>
                <a:spcPts val="420"/>
              </a:spcBef>
              <a:spcAft>
                <a:spcPts val="0"/>
              </a:spcAft>
              <a:buClr>
                <a:schemeClr val="dk1"/>
              </a:buClr>
              <a:buSzPts val="2100"/>
              <a:buFont typeface="Arial"/>
              <a:buChar char="•"/>
              <a:defRPr b="0" i="0" sz="2100" u="none" cap="none" strike="noStrike">
                <a:solidFill>
                  <a:schemeClr val="dk1"/>
                </a:solidFill>
                <a:latin typeface="Calibri"/>
                <a:ea typeface="Calibri"/>
                <a:cs typeface="Calibri"/>
                <a:sym typeface="Calibri"/>
              </a:defRPr>
            </a:lvl9pPr>
          </a:lstStyle>
          <a:p/>
        </p:txBody>
      </p:sp>
      <p:sp>
        <p:nvSpPr>
          <p:cNvPr id="8" name="Google Shape;8;p2"/>
          <p:cNvSpPr txBox="1"/>
          <p:nvPr>
            <p:ph idx="10" type="dt"/>
          </p:nvPr>
        </p:nvSpPr>
        <p:spPr>
          <a:xfrm>
            <a:off x="365760" y="8898891"/>
            <a:ext cx="1706880" cy="511175"/>
          </a:xfrm>
          <a:prstGeom prst="rect">
            <a:avLst/>
          </a:prstGeom>
          <a:noFill/>
          <a:ln>
            <a:noFill/>
          </a:ln>
        </p:spPr>
        <p:txBody>
          <a:bodyPr anchorCtr="0" anchor="ctr" bIns="48325" lIns="96650" spcFirstLastPara="1" rIns="96650" wrap="square" tIns="48325">
            <a:noAutofit/>
          </a:bodyPr>
          <a:lstStyle>
            <a:lvl1pPr lvl="0" marR="0" rtl="0" algn="l">
              <a:spcBef>
                <a:spcPts val="0"/>
              </a:spcBef>
              <a:spcAft>
                <a:spcPts val="0"/>
              </a:spcAft>
              <a:buSzPts val="1400"/>
              <a:buNone/>
              <a:defRPr b="0" i="0" sz="13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9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9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9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9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9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9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9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900" u="none" cap="none" strike="noStrike">
                <a:solidFill>
                  <a:schemeClr val="dk1"/>
                </a:solidFill>
                <a:latin typeface="Calibri"/>
                <a:ea typeface="Calibri"/>
                <a:cs typeface="Calibri"/>
                <a:sym typeface="Calibri"/>
              </a:defRPr>
            </a:lvl9pPr>
          </a:lstStyle>
          <a:p/>
        </p:txBody>
      </p:sp>
      <p:sp>
        <p:nvSpPr>
          <p:cNvPr id="9" name="Google Shape;9;p2"/>
          <p:cNvSpPr txBox="1"/>
          <p:nvPr>
            <p:ph idx="11" type="ftr"/>
          </p:nvPr>
        </p:nvSpPr>
        <p:spPr>
          <a:xfrm>
            <a:off x="2499360" y="8898891"/>
            <a:ext cx="2316480" cy="511175"/>
          </a:xfrm>
          <a:prstGeom prst="rect">
            <a:avLst/>
          </a:prstGeom>
          <a:noFill/>
          <a:ln>
            <a:noFill/>
          </a:ln>
        </p:spPr>
        <p:txBody>
          <a:bodyPr anchorCtr="0" anchor="ctr" bIns="48325" lIns="96650" spcFirstLastPara="1" rIns="96650" wrap="square" tIns="48325">
            <a:noAutofit/>
          </a:bodyPr>
          <a:lstStyle>
            <a:lvl1pPr lvl="0" marR="0" rtl="0" algn="ctr">
              <a:spcBef>
                <a:spcPts val="0"/>
              </a:spcBef>
              <a:spcAft>
                <a:spcPts val="0"/>
              </a:spcAft>
              <a:buSzPts val="1400"/>
              <a:buNone/>
              <a:defRPr b="0" i="0" sz="13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9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9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9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9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9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9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9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900" u="none" cap="none" strike="noStrike">
                <a:solidFill>
                  <a:schemeClr val="dk1"/>
                </a:solidFill>
                <a:latin typeface="Calibri"/>
                <a:ea typeface="Calibri"/>
                <a:cs typeface="Calibri"/>
                <a:sym typeface="Calibri"/>
              </a:defRPr>
            </a:lvl9pPr>
          </a:lstStyle>
          <a:p/>
        </p:txBody>
      </p:sp>
      <p:sp>
        <p:nvSpPr>
          <p:cNvPr id="10" name="Google Shape;10;p2"/>
          <p:cNvSpPr txBox="1"/>
          <p:nvPr>
            <p:ph idx="12" type="sldNum"/>
          </p:nvPr>
        </p:nvSpPr>
        <p:spPr>
          <a:xfrm>
            <a:off x="5242560" y="8898891"/>
            <a:ext cx="1706880" cy="511175"/>
          </a:xfrm>
          <a:prstGeom prst="rect">
            <a:avLst/>
          </a:prstGeom>
          <a:noFill/>
          <a:ln>
            <a:noFill/>
          </a:ln>
        </p:spPr>
        <p:txBody>
          <a:bodyPr anchorCtr="0" anchor="ctr" bIns="48325" lIns="96650" spcFirstLastPara="1" rIns="96650" wrap="square" tIns="48325">
            <a:noAutofit/>
          </a:bodyPr>
          <a:lstStyle>
            <a:lvl1pPr indent="0" lvl="0" marL="0" marR="0" rtl="0" algn="r">
              <a:spcBef>
                <a:spcPts val="0"/>
              </a:spcBef>
              <a:buNone/>
              <a:defRPr b="0" i="0" sz="1300" u="none" cap="none" strike="noStrike">
                <a:solidFill>
                  <a:srgbClr val="888888"/>
                </a:solidFill>
                <a:latin typeface="Calibri"/>
                <a:ea typeface="Calibri"/>
                <a:cs typeface="Calibri"/>
                <a:sym typeface="Calibri"/>
              </a:defRPr>
            </a:lvl1pPr>
            <a:lvl2pPr indent="0" lvl="1" marL="0" marR="0" rtl="0" algn="r">
              <a:spcBef>
                <a:spcPts val="0"/>
              </a:spcBef>
              <a:buNone/>
              <a:defRPr b="0" i="0" sz="1300" u="none" cap="none" strike="noStrike">
                <a:solidFill>
                  <a:srgbClr val="888888"/>
                </a:solidFill>
                <a:latin typeface="Calibri"/>
                <a:ea typeface="Calibri"/>
                <a:cs typeface="Calibri"/>
                <a:sym typeface="Calibri"/>
              </a:defRPr>
            </a:lvl2pPr>
            <a:lvl3pPr indent="0" lvl="2" marL="0" marR="0" rtl="0" algn="r">
              <a:spcBef>
                <a:spcPts val="0"/>
              </a:spcBef>
              <a:buNone/>
              <a:defRPr b="0" i="0" sz="1300" u="none" cap="none" strike="noStrike">
                <a:solidFill>
                  <a:srgbClr val="888888"/>
                </a:solidFill>
                <a:latin typeface="Calibri"/>
                <a:ea typeface="Calibri"/>
                <a:cs typeface="Calibri"/>
                <a:sym typeface="Calibri"/>
              </a:defRPr>
            </a:lvl3pPr>
            <a:lvl4pPr indent="0" lvl="3" marL="0" marR="0" rtl="0" algn="r">
              <a:spcBef>
                <a:spcPts val="0"/>
              </a:spcBef>
              <a:buNone/>
              <a:defRPr b="0" i="0" sz="1300" u="none" cap="none" strike="noStrike">
                <a:solidFill>
                  <a:srgbClr val="888888"/>
                </a:solidFill>
                <a:latin typeface="Calibri"/>
                <a:ea typeface="Calibri"/>
                <a:cs typeface="Calibri"/>
                <a:sym typeface="Calibri"/>
              </a:defRPr>
            </a:lvl4pPr>
            <a:lvl5pPr indent="0" lvl="4" marL="0" marR="0" rtl="0" algn="r">
              <a:spcBef>
                <a:spcPts val="0"/>
              </a:spcBef>
              <a:buNone/>
              <a:defRPr b="0" i="0" sz="1300" u="none" cap="none" strike="noStrike">
                <a:solidFill>
                  <a:srgbClr val="888888"/>
                </a:solidFill>
                <a:latin typeface="Calibri"/>
                <a:ea typeface="Calibri"/>
                <a:cs typeface="Calibri"/>
                <a:sym typeface="Calibri"/>
              </a:defRPr>
            </a:lvl5pPr>
            <a:lvl6pPr indent="0" lvl="5" marL="0" marR="0" rtl="0" algn="r">
              <a:spcBef>
                <a:spcPts val="0"/>
              </a:spcBef>
              <a:buNone/>
              <a:defRPr b="0" i="0" sz="1300" u="none" cap="none" strike="noStrike">
                <a:solidFill>
                  <a:srgbClr val="888888"/>
                </a:solidFill>
                <a:latin typeface="Calibri"/>
                <a:ea typeface="Calibri"/>
                <a:cs typeface="Calibri"/>
                <a:sym typeface="Calibri"/>
              </a:defRPr>
            </a:lvl6pPr>
            <a:lvl7pPr indent="0" lvl="6" marL="0" marR="0" rtl="0" algn="r">
              <a:spcBef>
                <a:spcPts val="0"/>
              </a:spcBef>
              <a:buNone/>
              <a:defRPr b="0" i="0" sz="1300" u="none" cap="none" strike="noStrike">
                <a:solidFill>
                  <a:srgbClr val="888888"/>
                </a:solidFill>
                <a:latin typeface="Calibri"/>
                <a:ea typeface="Calibri"/>
                <a:cs typeface="Calibri"/>
                <a:sym typeface="Calibri"/>
              </a:defRPr>
            </a:lvl7pPr>
            <a:lvl8pPr indent="0" lvl="7" marL="0" marR="0" rtl="0" algn="r">
              <a:spcBef>
                <a:spcPts val="0"/>
              </a:spcBef>
              <a:buNone/>
              <a:defRPr b="0" i="0" sz="1300" u="none" cap="none" strike="noStrike">
                <a:solidFill>
                  <a:srgbClr val="888888"/>
                </a:solidFill>
                <a:latin typeface="Calibri"/>
                <a:ea typeface="Calibri"/>
                <a:cs typeface="Calibri"/>
                <a:sym typeface="Calibri"/>
              </a:defRPr>
            </a:lvl8pPr>
            <a:lvl9pPr indent="0" lvl="8" marL="0" marR="0" rtl="0" algn="r">
              <a:spcBef>
                <a:spcPts val="0"/>
              </a:spcBef>
              <a:buNone/>
              <a:defRPr b="0" i="0" sz="13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
          <p:cNvSpPr txBox="1"/>
          <p:nvPr/>
        </p:nvSpPr>
        <p:spPr>
          <a:xfrm>
            <a:off x="2050900" y="606425"/>
            <a:ext cx="3446400" cy="390000"/>
          </a:xfrm>
          <a:prstGeom prst="rect">
            <a:avLst/>
          </a:prstGeom>
          <a:noFill/>
          <a:ln>
            <a:noFill/>
          </a:ln>
        </p:spPr>
        <p:txBody>
          <a:bodyPr anchorCtr="0" anchor="t" bIns="48325" lIns="96650" spcFirstLastPara="1" rIns="96650" wrap="square" tIns="48325">
            <a:spAutoFit/>
          </a:bodyPr>
          <a:lstStyle/>
          <a:p>
            <a:pPr indent="0" lvl="0" marL="0" marR="0" rtl="0" algn="l">
              <a:spcBef>
                <a:spcPts val="0"/>
              </a:spcBef>
              <a:spcAft>
                <a:spcPts val="0"/>
              </a:spcAft>
              <a:buNone/>
            </a:pPr>
            <a:r>
              <a:rPr b="1" lang="en-US" sz="1900">
                <a:solidFill>
                  <a:srgbClr val="00245D"/>
                </a:solidFill>
                <a:latin typeface="Calibri"/>
                <a:ea typeface="Calibri"/>
                <a:cs typeface="Calibri"/>
                <a:sym typeface="Calibri"/>
              </a:rPr>
              <a:t>M		May 20,2025</a:t>
            </a:r>
            <a:endParaRPr b="1" sz="1900">
              <a:solidFill>
                <a:srgbClr val="00245D"/>
              </a:solidFill>
              <a:latin typeface="Calibri"/>
              <a:ea typeface="Calibri"/>
              <a:cs typeface="Calibri"/>
              <a:sym typeface="Calibri"/>
            </a:endParaRPr>
          </a:p>
        </p:txBody>
      </p:sp>
      <p:sp>
        <p:nvSpPr>
          <p:cNvPr id="85" name="Google Shape;85;p1"/>
          <p:cNvSpPr txBox="1"/>
          <p:nvPr/>
        </p:nvSpPr>
        <p:spPr>
          <a:xfrm>
            <a:off x="-7223" y="2305200"/>
            <a:ext cx="7315200" cy="2467485"/>
          </a:xfrm>
          <a:prstGeom prst="rect">
            <a:avLst/>
          </a:prstGeom>
          <a:noFill/>
          <a:ln>
            <a:noFill/>
          </a:ln>
        </p:spPr>
        <p:txBody>
          <a:bodyPr anchorCtr="0" anchor="t" bIns="48325" lIns="96650" spcFirstLastPara="1" rIns="96650" wrap="square" tIns="48325">
            <a:spAutoFit/>
          </a:bodyPr>
          <a:lstStyle/>
          <a:p>
            <a:pPr indent="-171450" lvl="0" marL="171450" marR="0" rtl="0" algn="l">
              <a:spcBef>
                <a:spcPts val="0"/>
              </a:spcBef>
              <a:spcAft>
                <a:spcPts val="0"/>
              </a:spcAft>
              <a:buClr>
                <a:schemeClr val="dk1"/>
              </a:buClr>
              <a:buSzPts val="1100"/>
              <a:buFont typeface="Noto Sans Symbols"/>
              <a:buChar char="❖"/>
            </a:pPr>
            <a:r>
              <a:rPr b="0" i="0" lang="en-US" sz="1100" u="none" cap="none" strike="noStrike">
                <a:solidFill>
                  <a:schemeClr val="dk1"/>
                </a:solidFill>
                <a:latin typeface="Calibri"/>
                <a:ea typeface="Calibri"/>
                <a:cs typeface="Calibri"/>
                <a:sym typeface="Calibri"/>
              </a:rPr>
              <a:t>  Only Cypress </a:t>
            </a:r>
            <a:r>
              <a:rPr b="1" i="0" lang="en-US" sz="1100" u="sng" cap="none" strike="noStrike">
                <a:solidFill>
                  <a:schemeClr val="dk1"/>
                </a:solidFill>
                <a:latin typeface="Calibri"/>
                <a:ea typeface="Calibri"/>
                <a:cs typeface="Calibri"/>
                <a:sym typeface="Calibri"/>
              </a:rPr>
              <a:t>GRADUATING</a:t>
            </a:r>
            <a:r>
              <a:rPr b="0" i="0" lang="en-US" sz="1100" u="none" cap="none" strike="noStrike">
                <a:solidFill>
                  <a:schemeClr val="dk1"/>
                </a:solidFill>
                <a:latin typeface="Calibri"/>
                <a:ea typeface="Calibri"/>
                <a:cs typeface="Calibri"/>
                <a:sym typeface="Calibri"/>
              </a:rPr>
              <a:t> seniors may attend.  No additional guests are allowed. </a:t>
            </a:r>
            <a:endParaRPr/>
          </a:p>
          <a:p>
            <a:pPr indent="-241653" lvl="0" marL="241653" marR="0" rtl="0" algn="l">
              <a:spcBef>
                <a:spcPts val="0"/>
              </a:spcBef>
              <a:spcAft>
                <a:spcPts val="0"/>
              </a:spcAft>
              <a:buClr>
                <a:schemeClr val="dk1"/>
              </a:buClr>
              <a:buSzPts val="1100"/>
              <a:buFont typeface="Noto Sans Symbols"/>
              <a:buChar char="❖"/>
            </a:pPr>
            <a:r>
              <a:rPr b="0" i="0" lang="en-US" sz="1100" u="none" cap="none" strike="noStrike">
                <a:solidFill>
                  <a:schemeClr val="dk1"/>
                </a:solidFill>
                <a:latin typeface="Calibri"/>
                <a:ea typeface="Calibri"/>
                <a:cs typeface="Calibri"/>
                <a:sym typeface="Calibri"/>
              </a:rPr>
              <a:t>Dress:  Grad Nite t-shirt, shorts or pants, sweatshirt or jacket, and closed toe shoes. No sandals or flip flops.</a:t>
            </a:r>
            <a:endParaRPr/>
          </a:p>
          <a:p>
            <a:pPr indent="-241653" lvl="0" marL="241653" marR="0" rtl="0" algn="l">
              <a:spcBef>
                <a:spcPts val="0"/>
              </a:spcBef>
              <a:spcAft>
                <a:spcPts val="0"/>
              </a:spcAft>
              <a:buClr>
                <a:schemeClr val="dk1"/>
              </a:buClr>
              <a:buSzPts val="1100"/>
              <a:buFont typeface="Noto Sans Symbols"/>
              <a:buChar char="❖"/>
            </a:pPr>
            <a:r>
              <a:rPr b="0" i="0" lang="en-US" sz="1100" u="none" cap="none" strike="noStrike">
                <a:solidFill>
                  <a:schemeClr val="dk1"/>
                </a:solidFill>
                <a:latin typeface="Calibri"/>
                <a:ea typeface="Calibri"/>
                <a:cs typeface="Calibri"/>
                <a:sym typeface="Calibri"/>
              </a:rPr>
              <a:t>Any student in possession of or under the influence of alcohol or drugs will be detained, and the student’s parent(s) will be contacted and asked to pick up the student. </a:t>
            </a:r>
            <a:endParaRPr/>
          </a:p>
          <a:p>
            <a:pPr indent="-241653" lvl="0" marL="241653" marR="0" rtl="0" algn="l">
              <a:spcBef>
                <a:spcPts val="0"/>
              </a:spcBef>
              <a:spcAft>
                <a:spcPts val="0"/>
              </a:spcAft>
              <a:buClr>
                <a:schemeClr val="dk1"/>
              </a:buClr>
              <a:buSzPts val="1100"/>
              <a:buFont typeface="Noto Sans Symbols"/>
              <a:buChar char="❖"/>
            </a:pPr>
            <a:r>
              <a:rPr b="0" i="0" lang="en-US" sz="1100" u="none" cap="none" strike="noStrike">
                <a:solidFill>
                  <a:schemeClr val="dk1"/>
                </a:solidFill>
                <a:latin typeface="Calibri"/>
                <a:ea typeface="Calibri"/>
                <a:cs typeface="Calibri"/>
                <a:sym typeface="Calibri"/>
              </a:rPr>
              <a:t>$90 non-refundable deposit if you pay by August 10</a:t>
            </a:r>
            <a:r>
              <a:rPr b="0" baseline="30000" i="0" lang="en-US" sz="1100" u="none" cap="none" strike="noStrike">
                <a:solidFill>
                  <a:schemeClr val="dk1"/>
                </a:solidFill>
                <a:latin typeface="Calibri"/>
                <a:ea typeface="Calibri"/>
                <a:cs typeface="Calibri"/>
                <a:sym typeface="Calibri"/>
              </a:rPr>
              <a:t>th</a:t>
            </a:r>
            <a:r>
              <a:rPr b="0" i="0" lang="en-US" sz="1100" u="none" cap="none" strike="noStrike">
                <a:solidFill>
                  <a:schemeClr val="dk1"/>
                </a:solidFill>
                <a:latin typeface="Calibri"/>
                <a:ea typeface="Calibri"/>
                <a:cs typeface="Calibri"/>
                <a:sym typeface="Calibri"/>
              </a:rPr>
              <a:t> only. Remaining $90 due by March.</a:t>
            </a:r>
            <a:endParaRPr b="0" i="0" sz="1100" u="none" cap="none" strike="noStrike">
              <a:solidFill>
                <a:schemeClr val="dk1"/>
              </a:solidFill>
              <a:latin typeface="Calibri"/>
              <a:ea typeface="Calibri"/>
              <a:cs typeface="Calibri"/>
              <a:sym typeface="Calibri"/>
            </a:endParaRPr>
          </a:p>
          <a:p>
            <a:pPr indent="-241653" lvl="0" marL="241653" marR="0" rtl="0" algn="l">
              <a:spcBef>
                <a:spcPts val="0"/>
              </a:spcBef>
              <a:spcAft>
                <a:spcPts val="0"/>
              </a:spcAft>
              <a:buClr>
                <a:schemeClr val="dk1"/>
              </a:buClr>
              <a:buSzPts val="1100"/>
              <a:buFont typeface="Noto Sans Symbols"/>
              <a:buChar char="❖"/>
            </a:pPr>
            <a:r>
              <a:rPr b="0" i="0" lang="en-US" sz="1100" u="none" cap="none" strike="noStrike">
                <a:solidFill>
                  <a:schemeClr val="dk1"/>
                </a:solidFill>
                <a:latin typeface="Calibri"/>
                <a:ea typeface="Calibri"/>
                <a:cs typeface="Calibri"/>
                <a:sym typeface="Calibri"/>
              </a:rPr>
              <a:t>It is recommended that students be dropped off and picked up as there will be no security in the parking lot.</a:t>
            </a:r>
            <a:endParaRPr/>
          </a:p>
          <a:p>
            <a:pPr indent="-241653" lvl="0" marL="241653" marR="0" rtl="0" algn="l">
              <a:spcBef>
                <a:spcPts val="0"/>
              </a:spcBef>
              <a:spcAft>
                <a:spcPts val="0"/>
              </a:spcAft>
              <a:buClr>
                <a:schemeClr val="dk1"/>
              </a:buClr>
              <a:buSzPts val="1100"/>
              <a:buFont typeface="Noto Sans Symbols"/>
              <a:buChar char="❖"/>
            </a:pPr>
            <a:r>
              <a:rPr b="0" i="0" lang="en-US" sz="1100" u="none" cap="none" strike="noStrike">
                <a:solidFill>
                  <a:schemeClr val="dk1"/>
                </a:solidFill>
                <a:latin typeface="Calibri"/>
                <a:ea typeface="Calibri"/>
                <a:cs typeface="Calibri"/>
                <a:sym typeface="Calibri"/>
              </a:rPr>
              <a:t>Check-in times for the Mystery Location will be updated once confirmed.. </a:t>
            </a:r>
            <a:endParaRPr/>
          </a:p>
          <a:p>
            <a:pPr indent="-241653" lvl="0" marL="241653" marR="0" rtl="0" algn="l">
              <a:spcBef>
                <a:spcPts val="0"/>
              </a:spcBef>
              <a:spcAft>
                <a:spcPts val="0"/>
              </a:spcAft>
              <a:buClr>
                <a:schemeClr val="dk1"/>
              </a:buClr>
              <a:buSzPts val="1100"/>
              <a:buFont typeface="Noto Sans Symbols"/>
              <a:buChar char="❖"/>
            </a:pPr>
            <a:r>
              <a:rPr b="0" i="0" lang="en-US" sz="1100" u="none" cap="none" strike="noStrike">
                <a:solidFill>
                  <a:schemeClr val="dk1"/>
                </a:solidFill>
                <a:latin typeface="Calibri"/>
                <a:ea typeface="Calibri"/>
                <a:cs typeface="Calibri"/>
                <a:sym typeface="Calibri"/>
              </a:rPr>
              <a:t>All students’ belongings will be checked in upon arrival and will be returned at the conclusion of the celebration.</a:t>
            </a:r>
            <a:endParaRPr/>
          </a:p>
          <a:p>
            <a:pPr indent="-241653" lvl="0" marL="241653" marR="0" rtl="0" algn="l">
              <a:spcBef>
                <a:spcPts val="0"/>
              </a:spcBef>
              <a:spcAft>
                <a:spcPts val="0"/>
              </a:spcAft>
              <a:buClr>
                <a:schemeClr val="dk1"/>
              </a:buClr>
              <a:buSzPts val="1100"/>
              <a:buFont typeface="Noto Sans Symbols"/>
              <a:buChar char="❖"/>
            </a:pPr>
            <a:r>
              <a:rPr b="1" i="0" lang="en-US" sz="1100" u="none" cap="none" strike="noStrike">
                <a:solidFill>
                  <a:schemeClr val="dk1"/>
                </a:solidFill>
                <a:latin typeface="Calibri"/>
                <a:ea typeface="Calibri"/>
                <a:cs typeface="Calibri"/>
                <a:sym typeface="Calibri"/>
              </a:rPr>
              <a:t>NO ONE WILL BE ALLOWED TO LEAVE THE CELEBRATION UNTIL THE BUSES RETURN TO CHS.</a:t>
            </a:r>
            <a:endParaRPr b="0" i="0" sz="1100" u="none" cap="none" strike="noStrike">
              <a:solidFill>
                <a:schemeClr val="dk1"/>
              </a:solidFill>
              <a:latin typeface="Calibri"/>
              <a:ea typeface="Calibri"/>
              <a:cs typeface="Calibri"/>
              <a:sym typeface="Calibri"/>
            </a:endParaRPr>
          </a:p>
          <a:p>
            <a:pPr indent="-241653" lvl="0" marL="241653" marR="0" rtl="0" algn="l">
              <a:spcBef>
                <a:spcPts val="0"/>
              </a:spcBef>
              <a:spcAft>
                <a:spcPts val="0"/>
              </a:spcAft>
              <a:buClr>
                <a:schemeClr val="dk1"/>
              </a:buClr>
              <a:buSzPts val="1100"/>
              <a:buFont typeface="Noto Sans Symbols"/>
              <a:buChar char="❖"/>
            </a:pPr>
            <a:r>
              <a:rPr b="0" i="0" lang="en-US" sz="1100" u="none" cap="none" strike="noStrike">
                <a:solidFill>
                  <a:schemeClr val="dk1"/>
                </a:solidFill>
                <a:latin typeface="Calibri"/>
                <a:ea typeface="Calibri"/>
                <a:cs typeface="Calibri"/>
                <a:sym typeface="Calibri"/>
              </a:rPr>
              <a:t>Students are expected to cooperate with chaperones and display appropriate behavior.</a:t>
            </a:r>
            <a:endParaRPr/>
          </a:p>
          <a:p>
            <a:pPr indent="-241653" lvl="0" marL="241653" marR="0" rtl="0" algn="l">
              <a:spcBef>
                <a:spcPts val="0"/>
              </a:spcBef>
              <a:spcAft>
                <a:spcPts val="0"/>
              </a:spcAft>
              <a:buClr>
                <a:schemeClr val="dk1"/>
              </a:buClr>
              <a:buSzPts val="1100"/>
              <a:buFont typeface="Noto Sans Symbols"/>
              <a:buChar char="❖"/>
            </a:pPr>
            <a:r>
              <a:rPr b="0" i="0" lang="en-US" sz="1100" u="none" cap="none" strike="noStrike">
                <a:solidFill>
                  <a:schemeClr val="dk1"/>
                </a:solidFill>
                <a:latin typeface="Calibri"/>
                <a:ea typeface="Calibri"/>
                <a:cs typeface="Calibri"/>
                <a:sym typeface="Calibri"/>
              </a:rPr>
              <a:t>Do not bring money, yearbooks, or other valuables.  Cell phones are welcome. </a:t>
            </a:r>
            <a:endParaRPr/>
          </a:p>
          <a:p>
            <a:pPr indent="-241653" lvl="0" marL="241653" marR="0" rtl="0" algn="l">
              <a:spcBef>
                <a:spcPts val="0"/>
              </a:spcBef>
              <a:spcAft>
                <a:spcPts val="0"/>
              </a:spcAft>
              <a:buClr>
                <a:schemeClr val="dk1"/>
              </a:buClr>
              <a:buSzPts val="1100"/>
              <a:buFont typeface="Noto Sans Symbols"/>
              <a:buChar char="❖"/>
            </a:pPr>
            <a:r>
              <a:rPr b="0" i="0" lang="en-US" sz="1100" u="none" cap="none" strike="noStrike">
                <a:solidFill>
                  <a:schemeClr val="dk1"/>
                </a:solidFill>
                <a:latin typeface="Calibri"/>
                <a:ea typeface="Calibri"/>
                <a:cs typeface="Calibri"/>
                <a:sym typeface="Calibri"/>
              </a:rPr>
              <a:t>Grad Nite tickets may not be transferred to another student without pre-approval by the Grad Nite Committee. </a:t>
            </a:r>
            <a:endParaRPr/>
          </a:p>
          <a:p>
            <a:pPr indent="-241653" lvl="0" marL="241653" marR="0" rtl="0" algn="l">
              <a:spcBef>
                <a:spcPts val="0"/>
              </a:spcBef>
              <a:spcAft>
                <a:spcPts val="0"/>
              </a:spcAft>
              <a:buClr>
                <a:schemeClr val="dk1"/>
              </a:buClr>
              <a:buSzPts val="1100"/>
              <a:buFont typeface="Noto Sans Symbols"/>
              <a:buChar char="❖"/>
            </a:pPr>
            <a:r>
              <a:rPr b="0" i="0" lang="en-US" sz="1100" u="none" cap="none" strike="noStrike">
                <a:solidFill>
                  <a:schemeClr val="dk1"/>
                </a:solidFill>
                <a:latin typeface="Calibri"/>
                <a:ea typeface="Calibri"/>
                <a:cs typeface="Calibri"/>
                <a:sym typeface="Calibri"/>
              </a:rPr>
              <a:t>Students will leave the Mystery Location and return to CHS. </a:t>
            </a:r>
            <a:endParaRPr/>
          </a:p>
          <a:p>
            <a:pPr indent="-241653" lvl="0" marL="241653" marR="0" rtl="0" algn="l">
              <a:spcBef>
                <a:spcPts val="0"/>
              </a:spcBef>
              <a:spcAft>
                <a:spcPts val="0"/>
              </a:spcAft>
              <a:buClr>
                <a:schemeClr val="dk1"/>
              </a:buClr>
              <a:buSzPts val="1100"/>
              <a:buFont typeface="Noto Sans Symbols"/>
              <a:buChar char="❖"/>
            </a:pPr>
            <a:r>
              <a:rPr b="1" i="0" lang="en-US" sz="1100" u="none" cap="none" strike="noStrike">
                <a:solidFill>
                  <a:schemeClr val="dk1"/>
                </a:solidFill>
                <a:latin typeface="Calibri"/>
                <a:ea typeface="Calibri"/>
                <a:cs typeface="Calibri"/>
                <a:sym typeface="Calibri"/>
              </a:rPr>
              <a:t>IF A STUDENT HAS PURCHASED A TICKET AND DOES NOT CHECK IN, THE PARENT WILL BE CALLED.</a:t>
            </a:r>
            <a:endParaRPr b="0" i="0" sz="1100" u="none" cap="none" strike="noStrike">
              <a:solidFill>
                <a:schemeClr val="dk1"/>
              </a:solidFill>
              <a:latin typeface="Calibri"/>
              <a:ea typeface="Calibri"/>
              <a:cs typeface="Calibri"/>
              <a:sym typeface="Calibri"/>
            </a:endParaRPr>
          </a:p>
        </p:txBody>
      </p:sp>
      <p:grpSp>
        <p:nvGrpSpPr>
          <p:cNvPr id="86" name="Google Shape;86;p1"/>
          <p:cNvGrpSpPr/>
          <p:nvPr/>
        </p:nvGrpSpPr>
        <p:grpSpPr>
          <a:xfrm>
            <a:off x="4879119" y="1230849"/>
            <a:ext cx="2483778" cy="1447636"/>
            <a:chOff x="4637659" y="785035"/>
            <a:chExt cx="2681875" cy="1539534"/>
          </a:xfrm>
        </p:grpSpPr>
        <p:sp>
          <p:nvSpPr>
            <p:cNvPr id="87" name="Google Shape;87;p1"/>
            <p:cNvSpPr txBox="1"/>
            <p:nvPr/>
          </p:nvSpPr>
          <p:spPr>
            <a:xfrm rot="224851">
              <a:off x="4897172" y="1106832"/>
              <a:ext cx="2181901" cy="900115"/>
            </a:xfrm>
            <a:prstGeom prst="rect">
              <a:avLst/>
            </a:prstGeom>
            <a:solidFill>
              <a:schemeClr val="lt1"/>
            </a:solid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i="0" lang="en-US" sz="1300" u="none" cap="none" strike="noStrike">
                  <a:solidFill>
                    <a:schemeClr val="dk1"/>
                  </a:solidFill>
                  <a:latin typeface="Calibri"/>
                  <a:ea typeface="Calibri"/>
                  <a:cs typeface="Calibri"/>
                  <a:sym typeface="Calibri"/>
                </a:rPr>
                <a:t>Buy Your Tickets Early!</a:t>
              </a:r>
              <a:endParaRPr/>
            </a:p>
            <a:p>
              <a:pPr indent="0" lvl="0" marL="0" marR="0" rtl="0" algn="ctr">
                <a:spcBef>
                  <a:spcPts val="0"/>
                </a:spcBef>
                <a:spcAft>
                  <a:spcPts val="0"/>
                </a:spcAft>
                <a:buNone/>
              </a:pPr>
              <a:r>
                <a:rPr b="1" i="0" lang="en-US" sz="1200" u="none" cap="none" strike="noStrike">
                  <a:solidFill>
                    <a:schemeClr val="dk1"/>
                  </a:solidFill>
                  <a:latin typeface="Calibri"/>
                  <a:ea typeface="Calibri"/>
                  <a:cs typeface="Calibri"/>
                  <a:sym typeface="Calibri"/>
                </a:rPr>
                <a:t>$180 through Aug 10</a:t>
              </a:r>
              <a:endParaRPr/>
            </a:p>
            <a:p>
              <a:pPr indent="0" lvl="0" marL="0" marR="0" rtl="0" algn="ctr">
                <a:spcBef>
                  <a:spcPts val="0"/>
                </a:spcBef>
                <a:spcAft>
                  <a:spcPts val="0"/>
                </a:spcAft>
                <a:buNone/>
              </a:pPr>
              <a:r>
                <a:rPr b="1" i="0" lang="en-US" sz="1200" u="none" cap="none" strike="noStrike">
                  <a:solidFill>
                    <a:schemeClr val="dk1"/>
                  </a:solidFill>
                  <a:latin typeface="Calibri"/>
                  <a:ea typeface="Calibri"/>
                  <a:cs typeface="Calibri"/>
                  <a:sym typeface="Calibri"/>
                </a:rPr>
                <a:t>$195 through Dec 22 </a:t>
              </a:r>
              <a:endParaRPr/>
            </a:p>
            <a:p>
              <a:pPr indent="0" lvl="0" marL="0" marR="0" rtl="0" algn="ctr">
                <a:spcBef>
                  <a:spcPts val="0"/>
                </a:spcBef>
                <a:spcAft>
                  <a:spcPts val="0"/>
                </a:spcAft>
                <a:buNone/>
              </a:pPr>
              <a:r>
                <a:rPr b="1" i="0" lang="en-US" sz="1200" u="none" cap="none" strike="noStrike">
                  <a:solidFill>
                    <a:schemeClr val="dk1"/>
                  </a:solidFill>
                  <a:latin typeface="Calibri"/>
                  <a:ea typeface="Calibri"/>
                  <a:cs typeface="Calibri"/>
                  <a:sym typeface="Calibri"/>
                </a:rPr>
                <a:t>$205 through March</a:t>
              </a:r>
              <a:endParaRPr/>
            </a:p>
          </p:txBody>
        </p:sp>
        <p:sp>
          <p:nvSpPr>
            <p:cNvPr id="88" name="Google Shape;88;p1"/>
            <p:cNvSpPr/>
            <p:nvPr/>
          </p:nvSpPr>
          <p:spPr>
            <a:xfrm rot="272521">
              <a:off x="4686624" y="885244"/>
              <a:ext cx="2583945" cy="1339116"/>
            </a:xfrm>
            <a:prstGeom prst="star32">
              <a:avLst>
                <a:gd fmla="val 43012" name="adj"/>
              </a:avLst>
            </a:prstGeom>
            <a:no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900" u="none" cap="none" strike="noStrike">
                <a:solidFill>
                  <a:schemeClr val="lt1"/>
                </a:solidFill>
                <a:latin typeface="Calibri"/>
                <a:ea typeface="Calibri"/>
                <a:cs typeface="Calibri"/>
                <a:sym typeface="Calibri"/>
              </a:endParaRPr>
            </a:p>
          </p:txBody>
        </p:sp>
      </p:grpSp>
      <p:sp>
        <p:nvSpPr>
          <p:cNvPr id="89" name="Google Shape;89;p1"/>
          <p:cNvSpPr txBox="1"/>
          <p:nvPr/>
        </p:nvSpPr>
        <p:spPr>
          <a:xfrm>
            <a:off x="0" y="1295400"/>
            <a:ext cx="5181600" cy="959380"/>
          </a:xfrm>
          <a:prstGeom prst="rect">
            <a:avLst/>
          </a:prstGeom>
          <a:noFill/>
          <a:ln>
            <a:noFill/>
          </a:ln>
        </p:spPr>
        <p:txBody>
          <a:bodyPr anchorCtr="0" anchor="t" bIns="48325" lIns="96650" spcFirstLastPara="1" rIns="96650" wrap="square" tIns="48325">
            <a:spAutoFit/>
          </a:bodyPr>
          <a:lstStyle/>
          <a:p>
            <a:pPr indent="0" lvl="0" marL="0" marR="0" rtl="0" algn="l">
              <a:spcBef>
                <a:spcPts val="0"/>
              </a:spcBef>
              <a:spcAft>
                <a:spcPts val="0"/>
              </a:spcAft>
              <a:buNone/>
            </a:pPr>
            <a:r>
              <a:rPr b="1" i="0" lang="en-US" sz="1200" u="sng" cap="none" strike="noStrike">
                <a:solidFill>
                  <a:schemeClr val="dk1"/>
                </a:solidFill>
                <a:latin typeface="Calibri"/>
                <a:ea typeface="Calibri"/>
                <a:cs typeface="Calibri"/>
                <a:sym typeface="Calibri"/>
              </a:rPr>
              <a:t>Grad Nite Rules:</a:t>
            </a:r>
            <a:r>
              <a:rPr b="1" i="0" lang="en-US" sz="1200" u="none" cap="none" strike="noStrike">
                <a:solidFill>
                  <a:schemeClr val="dk1"/>
                </a:solidFill>
                <a:latin typeface="Calibri"/>
                <a:ea typeface="Calibri"/>
                <a:cs typeface="Calibri"/>
                <a:sym typeface="Calibri"/>
              </a:rPr>
              <a:t>  </a:t>
            </a:r>
            <a:r>
              <a:rPr b="0" i="0" lang="en-US" sz="1100" u="none" cap="none" strike="noStrike">
                <a:solidFill>
                  <a:schemeClr val="dk1"/>
                </a:solidFill>
                <a:latin typeface="Calibri"/>
                <a:ea typeface="Calibri"/>
                <a:cs typeface="Calibri"/>
                <a:sym typeface="Calibri"/>
              </a:rPr>
              <a:t>For the safety of all Grad Nite participants, the following </a:t>
            </a:r>
            <a:endParaRPr/>
          </a:p>
          <a:p>
            <a:pPr indent="0" lvl="0" marL="0" marR="0" rtl="0" algn="l">
              <a:spcBef>
                <a:spcPts val="0"/>
              </a:spcBef>
              <a:spcAft>
                <a:spcPts val="0"/>
              </a:spcAft>
              <a:buNone/>
            </a:pPr>
            <a:r>
              <a:rPr lang="en-US" sz="1100">
                <a:solidFill>
                  <a:schemeClr val="dk1"/>
                </a:solidFill>
                <a:latin typeface="Calibri"/>
                <a:ea typeface="Calibri"/>
                <a:cs typeface="Calibri"/>
                <a:sym typeface="Calibri"/>
              </a:rPr>
              <a:t>Rules have been established and must be followed.  Please read them carefully, then sign and return the consent form below when you purchase your ticket.  </a:t>
            </a:r>
            <a:endParaRPr b="1" sz="1100">
              <a:solidFill>
                <a:schemeClr val="dk1"/>
              </a:solidFill>
              <a:latin typeface="Calibri"/>
              <a:ea typeface="Calibri"/>
              <a:cs typeface="Calibri"/>
              <a:sym typeface="Calibri"/>
            </a:endParaRPr>
          </a:p>
          <a:p>
            <a:pPr indent="0" lvl="0" marL="0" marR="0" rtl="0" algn="l">
              <a:spcBef>
                <a:spcPts val="0"/>
              </a:spcBef>
              <a:spcAft>
                <a:spcPts val="0"/>
              </a:spcAft>
              <a:buNone/>
            </a:pPr>
            <a:r>
              <a:rPr b="1" lang="en-US" sz="1100">
                <a:solidFill>
                  <a:schemeClr val="dk1"/>
                </a:solidFill>
                <a:latin typeface="Calibri"/>
                <a:ea typeface="Calibri"/>
                <a:cs typeface="Calibri"/>
                <a:sym typeface="Calibri"/>
              </a:rPr>
              <a:t>THE CONSENT FORM MUST ACCOMPANY THE TICKET PAYMENT.</a:t>
            </a:r>
            <a:r>
              <a:rPr lang="en-US" sz="1100">
                <a:solidFill>
                  <a:schemeClr val="dk1"/>
                </a:solidFill>
                <a:latin typeface="Calibri"/>
                <a:ea typeface="Calibri"/>
                <a:cs typeface="Calibri"/>
                <a:sym typeface="Calibri"/>
              </a:rPr>
              <a:t>  Grad Nite tickets and t-shirts will not be distributed without a signed consent form on file.</a:t>
            </a:r>
            <a:endParaRPr/>
          </a:p>
        </p:txBody>
      </p:sp>
      <p:pic>
        <p:nvPicPr>
          <p:cNvPr descr="CypressHighSchool_Tertiary.jpg" id="90" name="Google Shape;90;p1"/>
          <p:cNvPicPr preferRelativeResize="0"/>
          <p:nvPr/>
        </p:nvPicPr>
        <p:blipFill rotWithShape="1">
          <a:blip r:embed="rId3">
            <a:alphaModFix/>
          </a:blip>
          <a:srcRect b="8695" l="0" r="0" t="4348"/>
          <a:stretch/>
        </p:blipFill>
        <p:spPr>
          <a:xfrm>
            <a:off x="5960364" y="8549075"/>
            <a:ext cx="1056640" cy="904461"/>
          </a:xfrm>
          <a:prstGeom prst="rect">
            <a:avLst/>
          </a:prstGeom>
          <a:noFill/>
          <a:ln>
            <a:noFill/>
          </a:ln>
        </p:spPr>
      </p:pic>
      <p:sp>
        <p:nvSpPr>
          <p:cNvPr id="91" name="Google Shape;91;p1"/>
          <p:cNvSpPr txBox="1"/>
          <p:nvPr/>
        </p:nvSpPr>
        <p:spPr>
          <a:xfrm>
            <a:off x="4953002" y="690707"/>
            <a:ext cx="2423188" cy="743937"/>
          </a:xfrm>
          <a:prstGeom prst="rect">
            <a:avLst/>
          </a:prstGeom>
          <a:noFill/>
          <a:ln>
            <a:noFill/>
          </a:ln>
        </p:spPr>
        <p:txBody>
          <a:bodyPr anchorCtr="0" anchor="t" bIns="48325" lIns="96650" spcFirstLastPara="1" rIns="96650" wrap="square" tIns="48325">
            <a:spAutoFit/>
          </a:bodyPr>
          <a:lstStyle/>
          <a:p>
            <a:pPr indent="0" lvl="0" marL="0" marR="0" rtl="0" algn="ctr">
              <a:spcBef>
                <a:spcPts val="0"/>
              </a:spcBef>
              <a:spcAft>
                <a:spcPts val="0"/>
              </a:spcAft>
              <a:buNone/>
            </a:pPr>
            <a:r>
              <a:rPr i="1" lang="en-US" sz="1400">
                <a:solidFill>
                  <a:srgbClr val="00245D"/>
                </a:solidFill>
                <a:latin typeface="Arial"/>
                <a:ea typeface="Arial"/>
                <a:cs typeface="Arial"/>
                <a:sym typeface="Arial"/>
              </a:rPr>
              <a:t>Safe and Sane, Drug-and-Alcohol-Free Graduation Celebration</a:t>
            </a:r>
            <a:endParaRPr/>
          </a:p>
        </p:txBody>
      </p:sp>
      <p:sp>
        <p:nvSpPr>
          <p:cNvPr id="92" name="Google Shape;92;p1"/>
          <p:cNvSpPr txBox="1"/>
          <p:nvPr/>
        </p:nvSpPr>
        <p:spPr>
          <a:xfrm>
            <a:off x="2050899" y="152400"/>
            <a:ext cx="3657600" cy="590048"/>
          </a:xfrm>
          <a:prstGeom prst="rect">
            <a:avLst/>
          </a:prstGeom>
          <a:noFill/>
          <a:ln>
            <a:noFill/>
          </a:ln>
        </p:spPr>
        <p:txBody>
          <a:bodyPr anchorCtr="0" anchor="t" bIns="48325" lIns="96650" spcFirstLastPara="1" rIns="96650" wrap="square" tIns="48325">
            <a:spAutoFit/>
          </a:bodyPr>
          <a:lstStyle/>
          <a:p>
            <a:pPr indent="0" lvl="0" marL="0" marR="0" rtl="0" algn="ctr">
              <a:spcBef>
                <a:spcPts val="0"/>
              </a:spcBef>
              <a:spcAft>
                <a:spcPts val="0"/>
              </a:spcAft>
              <a:buNone/>
            </a:pPr>
            <a:r>
              <a:rPr b="1" lang="en-US" sz="3200">
                <a:solidFill>
                  <a:srgbClr val="00245D"/>
                </a:solidFill>
                <a:latin typeface="Impact"/>
                <a:ea typeface="Impact"/>
                <a:cs typeface="Impact"/>
                <a:sym typeface="Impact"/>
              </a:rPr>
              <a:t>GRAD NITE 2025</a:t>
            </a:r>
            <a:endParaRPr/>
          </a:p>
        </p:txBody>
      </p:sp>
      <p:pic>
        <p:nvPicPr>
          <p:cNvPr descr="CypressHighSchool_Secondary.jpg" id="93" name="Google Shape;93;p1"/>
          <p:cNvPicPr preferRelativeResize="0"/>
          <p:nvPr/>
        </p:nvPicPr>
        <p:blipFill rotWithShape="1">
          <a:blip r:embed="rId4">
            <a:alphaModFix/>
          </a:blip>
          <a:srcRect b="31579" l="0" r="0" t="28947"/>
          <a:stretch/>
        </p:blipFill>
        <p:spPr>
          <a:xfrm>
            <a:off x="36475" y="95310"/>
            <a:ext cx="2325725" cy="979069"/>
          </a:xfrm>
          <a:prstGeom prst="rect">
            <a:avLst/>
          </a:prstGeom>
          <a:noFill/>
          <a:ln>
            <a:noFill/>
          </a:ln>
        </p:spPr>
      </p:pic>
      <p:cxnSp>
        <p:nvCxnSpPr>
          <p:cNvPr id="94" name="Google Shape;94;p1"/>
          <p:cNvCxnSpPr/>
          <p:nvPr/>
        </p:nvCxnSpPr>
        <p:spPr>
          <a:xfrm>
            <a:off x="0" y="5029200"/>
            <a:ext cx="7315200" cy="0"/>
          </a:xfrm>
          <a:prstGeom prst="straightConnector1">
            <a:avLst/>
          </a:prstGeom>
          <a:noFill/>
          <a:ln cap="flat" cmpd="thickThin" w="28575">
            <a:solidFill>
              <a:schemeClr val="dk1"/>
            </a:solidFill>
            <a:prstDash val="dash"/>
            <a:round/>
            <a:headEnd len="sm" w="sm" type="none"/>
            <a:tailEnd len="sm" w="sm" type="none"/>
          </a:ln>
        </p:spPr>
      </p:cxnSp>
      <p:sp>
        <p:nvSpPr>
          <p:cNvPr id="95" name="Google Shape;95;p1"/>
          <p:cNvSpPr txBox="1"/>
          <p:nvPr/>
        </p:nvSpPr>
        <p:spPr>
          <a:xfrm>
            <a:off x="0" y="5101327"/>
            <a:ext cx="7315200" cy="1482600"/>
          </a:xfrm>
          <a:prstGeom prst="rect">
            <a:avLst/>
          </a:prstGeom>
          <a:noFill/>
          <a:ln>
            <a:noFill/>
          </a:ln>
        </p:spPr>
        <p:txBody>
          <a:bodyPr anchorCtr="0" anchor="t" bIns="48325" lIns="96650" spcFirstLastPara="1" rIns="96650" wrap="square" tIns="48325">
            <a:spAutoFit/>
          </a:bodyPr>
          <a:lstStyle/>
          <a:p>
            <a:pPr indent="0" lvl="0" marL="0" marR="0" rtl="0" algn="l">
              <a:spcBef>
                <a:spcPts val="0"/>
              </a:spcBef>
              <a:spcAft>
                <a:spcPts val="0"/>
              </a:spcAft>
              <a:buNone/>
            </a:pPr>
            <a:r>
              <a:rPr lang="en-US" sz="900">
                <a:solidFill>
                  <a:schemeClr val="dk1"/>
                </a:solidFill>
                <a:latin typeface="Calibri"/>
                <a:ea typeface="Calibri"/>
                <a:cs typeface="Calibri"/>
                <a:sym typeface="Calibri"/>
              </a:rPr>
              <a:t>We have read the CHS Grad Nite Rules and agree to behavior consistent with them.  We also hereby release Cypress High School, the Anaheim Union High School District, the Cypress High School Grad Nite Committee, and all individuals in any way associated with these entities from any and all claims, liabilities, actions and causes of action of any kind, and hereby agree to hold harmless Cypress High School, the Anaheim Union High School District, the Cypress High School Grad Nite Committee, and all individuals in any way associated with these entities  from any of the above arising out of the below-named student attending and participating in any Grad Nite activity.  We recognize the advantage of Grad Nite and its purpose of saving lives by providing an alcohol-free and drug-free environment for our graduating seniors, including the below-named student.  With this understanding, and by our signatures below, we hereby voluntarily provide Cypress High School, the Anaheim Union High School District, the Cypress High School Grad Nite Committee, and all individuals in any way associated with these entities with this release of all claims and hold harmless agreement.  We also acknowledge and agree that if the student listed and signed below is denied access to graduation activities by the Cypress High School Administration for disciplinary or other reasons, that student may be denied access to Grad Nite and the student’s ticket will not be refunded.</a:t>
            </a:r>
            <a:endParaRPr/>
          </a:p>
        </p:txBody>
      </p:sp>
      <p:sp>
        <p:nvSpPr>
          <p:cNvPr id="96" name="Google Shape;96;p1"/>
          <p:cNvSpPr txBox="1"/>
          <p:nvPr/>
        </p:nvSpPr>
        <p:spPr>
          <a:xfrm>
            <a:off x="1950720" y="4869181"/>
            <a:ext cx="3365821" cy="297661"/>
          </a:xfrm>
          <a:prstGeom prst="rect">
            <a:avLst/>
          </a:prstGeom>
          <a:solidFill>
            <a:schemeClr val="lt1"/>
          </a:solidFill>
          <a:ln>
            <a:noFill/>
          </a:ln>
        </p:spPr>
        <p:txBody>
          <a:bodyPr anchorCtr="0" anchor="t" bIns="48325" lIns="96650" spcFirstLastPara="1" rIns="96650" wrap="square" tIns="48325">
            <a:spAutoFit/>
          </a:bodyPr>
          <a:lstStyle/>
          <a:p>
            <a:pPr indent="0" lvl="0" marL="0" marR="0" rtl="0" algn="l">
              <a:spcBef>
                <a:spcPts val="0"/>
              </a:spcBef>
              <a:spcAft>
                <a:spcPts val="0"/>
              </a:spcAft>
              <a:buNone/>
            </a:pPr>
            <a:r>
              <a:rPr lang="en-US" sz="1300" cap="small">
                <a:solidFill>
                  <a:schemeClr val="dk1"/>
                </a:solidFill>
                <a:latin typeface="Impact"/>
                <a:ea typeface="Impact"/>
                <a:cs typeface="Impact"/>
                <a:sym typeface="Impact"/>
              </a:rPr>
              <a:t>Grad Nite Student/Parent Agreement/Consent Form</a:t>
            </a:r>
            <a:endParaRPr/>
          </a:p>
        </p:txBody>
      </p:sp>
      <p:sp>
        <p:nvSpPr>
          <p:cNvPr id="97" name="Google Shape;97;p1"/>
          <p:cNvSpPr txBox="1"/>
          <p:nvPr/>
        </p:nvSpPr>
        <p:spPr>
          <a:xfrm>
            <a:off x="4605" y="6442791"/>
            <a:ext cx="7315200" cy="282272"/>
          </a:xfrm>
          <a:prstGeom prst="rect">
            <a:avLst/>
          </a:prstGeom>
          <a:noFill/>
          <a:ln>
            <a:noFill/>
          </a:ln>
        </p:spPr>
        <p:txBody>
          <a:bodyPr anchorCtr="0" anchor="t" bIns="48325" lIns="96650" spcFirstLastPara="1" rIns="96650" wrap="square" tIns="48325">
            <a:spAutoFit/>
          </a:bodyPr>
          <a:lstStyle/>
          <a:p>
            <a:pPr indent="0" lvl="0" marL="0" marR="0" rtl="0" algn="ctr">
              <a:spcBef>
                <a:spcPts val="0"/>
              </a:spcBef>
              <a:spcAft>
                <a:spcPts val="0"/>
              </a:spcAft>
              <a:buNone/>
            </a:pPr>
            <a:r>
              <a:rPr b="1" i="1" lang="en-US" sz="1200">
                <a:solidFill>
                  <a:schemeClr val="dk1"/>
                </a:solidFill>
                <a:latin typeface="Calibri"/>
                <a:ea typeface="Calibri"/>
                <a:cs typeface="Calibri"/>
                <a:sym typeface="Calibri"/>
              </a:rPr>
              <a:t>We understand that Grad Nite tickets are </a:t>
            </a:r>
            <a:r>
              <a:rPr b="1" i="1" lang="en-US" sz="1200" u="sng">
                <a:solidFill>
                  <a:schemeClr val="dk1"/>
                </a:solidFill>
                <a:latin typeface="Calibri"/>
                <a:ea typeface="Calibri"/>
                <a:cs typeface="Calibri"/>
                <a:sym typeface="Calibri"/>
              </a:rPr>
              <a:t>NON-REFUNDABLE</a:t>
            </a:r>
            <a:r>
              <a:rPr b="1" i="1" lang="en-US" sz="1200">
                <a:solidFill>
                  <a:schemeClr val="dk1"/>
                </a:solidFill>
                <a:latin typeface="Calibri"/>
                <a:ea typeface="Calibri"/>
                <a:cs typeface="Calibri"/>
                <a:sym typeface="Calibri"/>
              </a:rPr>
              <a:t> and that the T-shirt size requested is final.</a:t>
            </a:r>
            <a:endParaRPr i="1" sz="1200">
              <a:solidFill>
                <a:schemeClr val="dk1"/>
              </a:solidFill>
              <a:latin typeface="Calibri"/>
              <a:ea typeface="Calibri"/>
              <a:cs typeface="Calibri"/>
              <a:sym typeface="Calibri"/>
            </a:endParaRPr>
          </a:p>
        </p:txBody>
      </p:sp>
      <p:sp>
        <p:nvSpPr>
          <p:cNvPr id="98" name="Google Shape;98;p1"/>
          <p:cNvSpPr txBox="1"/>
          <p:nvPr/>
        </p:nvSpPr>
        <p:spPr>
          <a:xfrm>
            <a:off x="-29149" y="6908102"/>
            <a:ext cx="7344607" cy="1113269"/>
          </a:xfrm>
          <a:prstGeom prst="rect">
            <a:avLst/>
          </a:prstGeom>
          <a:noFill/>
          <a:ln>
            <a:noFill/>
          </a:ln>
        </p:spPr>
        <p:txBody>
          <a:bodyPr anchorCtr="0" anchor="t" bIns="48325" lIns="96650" spcFirstLastPara="1" rIns="96650" wrap="square" tIns="48325">
            <a:spAutoFit/>
          </a:bodyPr>
          <a:lstStyle/>
          <a:p>
            <a:pPr indent="0" lvl="0" marL="0" marR="0" rtl="0" algn="l">
              <a:spcBef>
                <a:spcPts val="0"/>
              </a:spcBef>
              <a:spcAft>
                <a:spcPts val="0"/>
              </a:spcAft>
              <a:buNone/>
            </a:pPr>
            <a:r>
              <a:rPr lang="en-US" sz="1100">
                <a:solidFill>
                  <a:schemeClr val="dk1"/>
                </a:solidFill>
                <a:latin typeface="Calibri"/>
                <a:ea typeface="Calibri"/>
                <a:cs typeface="Calibri"/>
                <a:sym typeface="Calibri"/>
              </a:rPr>
              <a:t>Student Name______________________________________ Student Signature_____________________________________</a:t>
            </a:r>
            <a:endParaRPr/>
          </a:p>
          <a:p>
            <a:pPr indent="0" lvl="0" marL="0" marR="0" rtl="0" algn="l">
              <a:spcBef>
                <a:spcPts val="0"/>
              </a:spcBef>
              <a:spcAft>
                <a:spcPts val="0"/>
              </a:spcAft>
              <a:buNone/>
            </a:pPr>
            <a:r>
              <a:t/>
            </a:r>
            <a:endParaRPr sz="1100">
              <a:solidFill>
                <a:schemeClr val="dk1"/>
              </a:solidFill>
              <a:latin typeface="Calibri"/>
              <a:ea typeface="Calibri"/>
              <a:cs typeface="Calibri"/>
              <a:sym typeface="Calibri"/>
            </a:endParaRPr>
          </a:p>
          <a:p>
            <a:pPr indent="0" lvl="0" marL="0" marR="0" rtl="0" algn="l">
              <a:spcBef>
                <a:spcPts val="0"/>
              </a:spcBef>
              <a:spcAft>
                <a:spcPts val="0"/>
              </a:spcAft>
              <a:buNone/>
            </a:pPr>
            <a:r>
              <a:rPr lang="en-US" sz="1100">
                <a:solidFill>
                  <a:schemeClr val="dk1"/>
                </a:solidFill>
                <a:latin typeface="Calibri"/>
                <a:ea typeface="Calibri"/>
                <a:cs typeface="Calibri"/>
                <a:sym typeface="Calibri"/>
              </a:rPr>
              <a:t>Student ID _________________ Student Cell _________________________ </a:t>
            </a:r>
            <a:r>
              <a:rPr b="1" lang="en-US" sz="1100">
                <a:solidFill>
                  <a:schemeClr val="dk1"/>
                </a:solidFill>
                <a:latin typeface="Calibri"/>
                <a:ea typeface="Calibri"/>
                <a:cs typeface="Calibri"/>
                <a:sym typeface="Calibri"/>
              </a:rPr>
              <a:t>T-Shirt Size </a:t>
            </a:r>
            <a:r>
              <a:rPr lang="en-US" sz="1100">
                <a:solidFill>
                  <a:schemeClr val="dk1"/>
                </a:solidFill>
                <a:latin typeface="Calibri"/>
                <a:ea typeface="Calibri"/>
                <a:cs typeface="Calibri"/>
                <a:sym typeface="Calibri"/>
              </a:rPr>
              <a:t>(Men’s S, M, L, XL, XXL)___________</a:t>
            </a:r>
            <a:endParaRPr/>
          </a:p>
          <a:p>
            <a:pPr indent="0" lvl="0" marL="0" marR="0" rtl="0" algn="l">
              <a:spcBef>
                <a:spcPts val="0"/>
              </a:spcBef>
              <a:spcAft>
                <a:spcPts val="0"/>
              </a:spcAft>
              <a:buNone/>
            </a:pPr>
            <a:r>
              <a:rPr lang="en-US" sz="1100">
                <a:solidFill>
                  <a:schemeClr val="dk1"/>
                </a:solidFill>
                <a:latin typeface="Calibri"/>
                <a:ea typeface="Calibri"/>
                <a:cs typeface="Calibri"/>
                <a:sym typeface="Calibri"/>
              </a:rPr>
              <a:t>Any special medical needs the Grad Nite Committee needs to be aware of?    </a:t>
            </a:r>
            <a:r>
              <a:rPr b="1" lang="en-US" sz="1100">
                <a:solidFill>
                  <a:schemeClr val="dk1"/>
                </a:solidFill>
                <a:latin typeface="Calibri"/>
                <a:ea typeface="Calibri"/>
                <a:cs typeface="Calibri"/>
                <a:sym typeface="Calibri"/>
              </a:rPr>
              <a:t>YES   </a:t>
            </a:r>
            <a:r>
              <a:rPr lang="en-US" sz="1100">
                <a:solidFill>
                  <a:schemeClr val="dk1"/>
                </a:solidFill>
                <a:latin typeface="Calibri"/>
                <a:ea typeface="Calibri"/>
                <a:cs typeface="Calibri"/>
                <a:sym typeface="Calibri"/>
              </a:rPr>
              <a:t>(if yes, please explain on back)</a:t>
            </a:r>
            <a:r>
              <a:rPr b="1" lang="en-US" sz="1100">
                <a:solidFill>
                  <a:schemeClr val="dk1"/>
                </a:solidFill>
                <a:latin typeface="Calibri"/>
                <a:ea typeface="Calibri"/>
                <a:cs typeface="Calibri"/>
                <a:sym typeface="Calibri"/>
              </a:rPr>
              <a:t>    NO</a:t>
            </a:r>
            <a:endParaRPr sz="11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11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1100">
              <a:solidFill>
                <a:schemeClr val="dk1"/>
              </a:solidFill>
              <a:latin typeface="Calibri"/>
              <a:ea typeface="Calibri"/>
              <a:cs typeface="Calibri"/>
              <a:sym typeface="Calibri"/>
            </a:endParaRPr>
          </a:p>
        </p:txBody>
      </p:sp>
      <p:sp>
        <p:nvSpPr>
          <p:cNvPr id="99" name="Google Shape;99;p1"/>
          <p:cNvSpPr txBox="1"/>
          <p:nvPr/>
        </p:nvSpPr>
        <p:spPr>
          <a:xfrm>
            <a:off x="0" y="6625830"/>
            <a:ext cx="1408875" cy="282272"/>
          </a:xfrm>
          <a:prstGeom prst="rect">
            <a:avLst/>
          </a:prstGeom>
          <a:noFill/>
          <a:ln>
            <a:noFill/>
          </a:ln>
        </p:spPr>
        <p:txBody>
          <a:bodyPr anchorCtr="0" anchor="t" bIns="48325" lIns="96650" spcFirstLastPara="1" rIns="96650" wrap="square" tIns="48325">
            <a:spAutoFit/>
          </a:bodyPr>
          <a:lstStyle/>
          <a:p>
            <a:pPr indent="0" lvl="0" marL="0" marR="0" rtl="0" algn="l">
              <a:spcBef>
                <a:spcPts val="0"/>
              </a:spcBef>
              <a:spcAft>
                <a:spcPts val="0"/>
              </a:spcAft>
              <a:buNone/>
            </a:pPr>
            <a:r>
              <a:rPr b="1" i="1" lang="en-US" sz="1200">
                <a:solidFill>
                  <a:schemeClr val="dk1"/>
                </a:solidFill>
                <a:latin typeface="Calibri"/>
                <a:ea typeface="Calibri"/>
                <a:cs typeface="Calibri"/>
                <a:sym typeface="Calibri"/>
              </a:rPr>
              <a:t>Please Print Neatly</a:t>
            </a:r>
            <a:endParaRPr/>
          </a:p>
        </p:txBody>
      </p:sp>
      <p:sp>
        <p:nvSpPr>
          <p:cNvPr id="100" name="Google Shape;100;p1"/>
          <p:cNvSpPr txBox="1"/>
          <p:nvPr/>
        </p:nvSpPr>
        <p:spPr>
          <a:xfrm>
            <a:off x="36475" y="7703338"/>
            <a:ext cx="6929595" cy="297661"/>
          </a:xfrm>
          <a:prstGeom prst="rect">
            <a:avLst/>
          </a:prstGeom>
          <a:noFill/>
          <a:ln>
            <a:noFill/>
          </a:ln>
        </p:spPr>
        <p:txBody>
          <a:bodyPr anchorCtr="0" anchor="t" bIns="48325" lIns="96650" spcFirstLastPara="1" rIns="96650" wrap="square" tIns="48325">
            <a:spAutoFit/>
          </a:bodyPr>
          <a:lstStyle/>
          <a:p>
            <a:pPr indent="0" lvl="0" marL="0" marR="0" rtl="0" algn="l">
              <a:spcBef>
                <a:spcPts val="0"/>
              </a:spcBef>
              <a:spcAft>
                <a:spcPts val="0"/>
              </a:spcAft>
              <a:buNone/>
            </a:pPr>
            <a:r>
              <a:rPr b="1" i="1" lang="en-US" sz="1300">
                <a:solidFill>
                  <a:schemeClr val="dk1"/>
                </a:solidFill>
                <a:latin typeface="Calibri"/>
                <a:ea typeface="Calibri"/>
                <a:cs typeface="Calibri"/>
                <a:sym typeface="Calibri"/>
              </a:rPr>
              <a:t>I hereby give permission for the student named above to participate in the Grad Nite Celebration.</a:t>
            </a:r>
            <a:endParaRPr/>
          </a:p>
        </p:txBody>
      </p:sp>
      <p:sp>
        <p:nvSpPr>
          <p:cNvPr id="101" name="Google Shape;101;p1"/>
          <p:cNvSpPr txBox="1"/>
          <p:nvPr/>
        </p:nvSpPr>
        <p:spPr>
          <a:xfrm>
            <a:off x="0" y="8001000"/>
            <a:ext cx="7467600" cy="605437"/>
          </a:xfrm>
          <a:prstGeom prst="rect">
            <a:avLst/>
          </a:prstGeom>
          <a:noFill/>
          <a:ln>
            <a:noFill/>
          </a:ln>
        </p:spPr>
        <p:txBody>
          <a:bodyPr anchorCtr="0" anchor="t" bIns="48325" lIns="96650" spcFirstLastPara="1" rIns="96650" wrap="square" tIns="48325">
            <a:spAutoFit/>
          </a:bodyPr>
          <a:lstStyle/>
          <a:p>
            <a:pPr indent="0" lvl="0" marL="0" marR="0" rtl="0" algn="l">
              <a:spcBef>
                <a:spcPts val="0"/>
              </a:spcBef>
              <a:spcAft>
                <a:spcPts val="0"/>
              </a:spcAft>
              <a:buNone/>
            </a:pPr>
            <a:r>
              <a:rPr lang="en-US" sz="1100">
                <a:solidFill>
                  <a:schemeClr val="dk1"/>
                </a:solidFill>
                <a:latin typeface="Calibri"/>
                <a:ea typeface="Calibri"/>
                <a:cs typeface="Calibri"/>
                <a:sym typeface="Calibri"/>
              </a:rPr>
              <a:t>Parent/Guardian Name____________________________ Signature___________________________ Phone________________</a:t>
            </a:r>
            <a:endParaRPr/>
          </a:p>
          <a:p>
            <a:pPr indent="0" lvl="0" marL="0" marR="0" rtl="0" algn="l">
              <a:spcBef>
                <a:spcPts val="0"/>
              </a:spcBef>
              <a:spcAft>
                <a:spcPts val="0"/>
              </a:spcAft>
              <a:buNone/>
            </a:pPr>
            <a:r>
              <a:t/>
            </a:r>
            <a:endParaRPr sz="1100">
              <a:solidFill>
                <a:schemeClr val="dk1"/>
              </a:solidFill>
              <a:latin typeface="Calibri"/>
              <a:ea typeface="Calibri"/>
              <a:cs typeface="Calibri"/>
              <a:sym typeface="Calibri"/>
            </a:endParaRPr>
          </a:p>
          <a:p>
            <a:pPr indent="0" lvl="0" marL="0" marR="0" rtl="0" algn="l">
              <a:spcBef>
                <a:spcPts val="0"/>
              </a:spcBef>
              <a:spcAft>
                <a:spcPts val="0"/>
              </a:spcAft>
              <a:buNone/>
            </a:pPr>
            <a:r>
              <a:rPr lang="en-US" sz="1100">
                <a:solidFill>
                  <a:schemeClr val="dk1"/>
                </a:solidFill>
                <a:latin typeface="Calibri"/>
                <a:ea typeface="Calibri"/>
                <a:cs typeface="Calibri"/>
                <a:sym typeface="Calibri"/>
              </a:rPr>
              <a:t>Email ______________________________ Alt. Name _________________________ Alt. Phone _________________________</a:t>
            </a:r>
            <a:endParaRPr/>
          </a:p>
        </p:txBody>
      </p:sp>
      <p:sp>
        <p:nvSpPr>
          <p:cNvPr id="102" name="Google Shape;102;p1"/>
          <p:cNvSpPr txBox="1"/>
          <p:nvPr/>
        </p:nvSpPr>
        <p:spPr>
          <a:xfrm>
            <a:off x="0" y="8534400"/>
            <a:ext cx="7300755" cy="707886"/>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i="1" lang="en-US" sz="1000">
                <a:solidFill>
                  <a:schemeClr val="dk1"/>
                </a:solidFill>
                <a:latin typeface="Calibri"/>
                <a:ea typeface="Calibri"/>
                <a:cs typeface="Calibri"/>
                <a:sym typeface="Calibri"/>
              </a:rPr>
              <a:t>Make checks payable to CHS Grad Nite and mail consent form and check to:</a:t>
            </a:r>
            <a:r>
              <a:rPr b="1" lang="en-US" sz="1000">
                <a:solidFill>
                  <a:schemeClr val="dk1"/>
                </a:solidFill>
                <a:latin typeface="Calibri"/>
                <a:ea typeface="Calibri"/>
                <a:cs typeface="Calibri"/>
                <a:sym typeface="Calibri"/>
              </a:rPr>
              <a:t> </a:t>
            </a:r>
            <a:endParaRPr sz="1000">
              <a:solidFill>
                <a:schemeClr val="dk1"/>
              </a:solidFill>
              <a:latin typeface="Calibri"/>
              <a:ea typeface="Calibri"/>
              <a:cs typeface="Calibri"/>
              <a:sym typeface="Calibri"/>
            </a:endParaRPr>
          </a:p>
          <a:p>
            <a:pPr indent="0" lvl="0" marL="0" marR="0" rtl="0" algn="ctr">
              <a:spcBef>
                <a:spcPts val="0"/>
              </a:spcBef>
              <a:spcAft>
                <a:spcPts val="0"/>
              </a:spcAft>
              <a:buNone/>
            </a:pPr>
            <a:r>
              <a:rPr b="1" lang="en-US" sz="1000">
                <a:solidFill>
                  <a:schemeClr val="dk1"/>
                </a:solidFill>
                <a:latin typeface="Calibri"/>
                <a:ea typeface="Calibri"/>
                <a:cs typeface="Calibri"/>
                <a:sym typeface="Calibri"/>
              </a:rPr>
              <a:t>Cypress High School Grad Nite, 9801 Valley View, Cypress, CA 90630 </a:t>
            </a:r>
            <a:endParaRPr/>
          </a:p>
          <a:p>
            <a:pPr indent="0" lvl="0" marL="0" marR="0" rtl="0" algn="ctr">
              <a:spcBef>
                <a:spcPts val="0"/>
              </a:spcBef>
              <a:spcAft>
                <a:spcPts val="0"/>
              </a:spcAft>
              <a:buNone/>
            </a:pPr>
            <a:r>
              <a:rPr b="1" lang="en-US" sz="1000">
                <a:solidFill>
                  <a:schemeClr val="dk1"/>
                </a:solidFill>
                <a:latin typeface="Calibri"/>
                <a:ea typeface="Calibri"/>
                <a:cs typeface="Calibri"/>
                <a:sym typeface="Calibri"/>
              </a:rPr>
              <a:t>Attn- Grad Nite 2024   (714) 220-4144    Tax I.D. # 33-0806276</a:t>
            </a:r>
            <a:endParaRPr sz="1000">
              <a:solidFill>
                <a:schemeClr val="dk1"/>
              </a:solidFill>
              <a:latin typeface="Calibri"/>
              <a:ea typeface="Calibri"/>
              <a:cs typeface="Calibri"/>
              <a:sym typeface="Calibri"/>
            </a:endParaRPr>
          </a:p>
          <a:p>
            <a:pPr indent="0" lvl="0" marL="0" marR="0" rtl="0" algn="ctr">
              <a:spcBef>
                <a:spcPts val="0"/>
              </a:spcBef>
              <a:spcAft>
                <a:spcPts val="0"/>
              </a:spcAft>
              <a:buNone/>
            </a:pPr>
            <a:r>
              <a:t/>
            </a:r>
            <a:endParaRPr sz="1000">
              <a:solidFill>
                <a:schemeClr val="dk1"/>
              </a:solidFill>
              <a:latin typeface="Calibri"/>
              <a:ea typeface="Calibri"/>
              <a:cs typeface="Calibri"/>
              <a:sym typeface="Calibri"/>
            </a:endParaRPr>
          </a:p>
        </p:txBody>
      </p:sp>
      <p:sp>
        <p:nvSpPr>
          <p:cNvPr id="103" name="Google Shape;103;p1"/>
          <p:cNvSpPr txBox="1"/>
          <p:nvPr/>
        </p:nvSpPr>
        <p:spPr>
          <a:xfrm>
            <a:off x="-14445" y="9242822"/>
            <a:ext cx="7315200" cy="24622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1" lang="en-US" sz="1000">
                <a:solidFill>
                  <a:schemeClr val="dk1"/>
                </a:solidFill>
                <a:latin typeface="Calibri"/>
                <a:ea typeface="Calibri"/>
                <a:cs typeface="Calibri"/>
                <a:sym typeface="Calibri"/>
              </a:rPr>
              <a:t>CHS Grad Nite Use:   </a:t>
            </a:r>
            <a:r>
              <a:rPr lang="en-US" sz="1000">
                <a:solidFill>
                  <a:schemeClr val="dk1"/>
                </a:solidFill>
                <a:latin typeface="Calibri"/>
                <a:ea typeface="Calibri"/>
                <a:cs typeface="Calibri"/>
                <a:sym typeface="Calibri"/>
              </a:rPr>
              <a:t>Received by:________________ Date:__________________ Ck:___________________</a:t>
            </a:r>
            <a:endParaRPr/>
          </a:p>
        </p:txBody>
      </p:sp>
      <p:sp>
        <p:nvSpPr>
          <p:cNvPr id="104" name="Google Shape;104;p1"/>
          <p:cNvSpPr txBox="1"/>
          <p:nvPr/>
        </p:nvSpPr>
        <p:spPr>
          <a:xfrm>
            <a:off x="304800" y="914400"/>
            <a:ext cx="1883849" cy="40011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i="1" lang="en-US" sz="1000">
                <a:solidFill>
                  <a:schemeClr val="dk1"/>
                </a:solidFill>
                <a:latin typeface="Calibri"/>
                <a:ea typeface="Calibri"/>
                <a:cs typeface="Calibri"/>
                <a:sym typeface="Calibri"/>
              </a:rPr>
              <a:t>www.chsgradnite.org</a:t>
            </a:r>
            <a:endParaRPr/>
          </a:p>
          <a:p>
            <a:pPr indent="0" lvl="0" marL="0" marR="0" rtl="0" algn="ctr">
              <a:spcBef>
                <a:spcPts val="0"/>
              </a:spcBef>
              <a:spcAft>
                <a:spcPts val="0"/>
              </a:spcAft>
              <a:buNone/>
            </a:pPr>
            <a:r>
              <a:rPr i="1" lang="en-US" sz="1000">
                <a:solidFill>
                  <a:schemeClr val="dk1"/>
                </a:solidFill>
                <a:latin typeface="Calibri"/>
                <a:ea typeface="Calibri"/>
                <a:cs typeface="Calibri"/>
                <a:sym typeface="Calibri"/>
              </a:rPr>
              <a:t>www.facebook.com/chsgradnite</a:t>
            </a:r>
            <a:endParaRPr/>
          </a:p>
        </p:txBody>
      </p:sp>
      <p:sp>
        <p:nvSpPr>
          <p:cNvPr id="105" name="Google Shape;105;p1"/>
          <p:cNvSpPr txBox="1"/>
          <p:nvPr/>
        </p:nvSpPr>
        <p:spPr>
          <a:xfrm>
            <a:off x="7900" y="4537502"/>
            <a:ext cx="7158195" cy="461665"/>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t/>
            </a:r>
            <a:endParaRPr sz="1200">
              <a:solidFill>
                <a:schemeClr val="dk1"/>
              </a:solidFill>
              <a:latin typeface="Calibri"/>
              <a:ea typeface="Calibri"/>
              <a:cs typeface="Calibri"/>
              <a:sym typeface="Calibri"/>
            </a:endParaRPr>
          </a:p>
          <a:p>
            <a:pPr indent="0" lvl="0" marL="0" marR="0" rtl="0" algn="ctr">
              <a:spcBef>
                <a:spcPts val="0"/>
              </a:spcBef>
              <a:spcAft>
                <a:spcPts val="0"/>
              </a:spcAft>
              <a:buNone/>
            </a:pPr>
            <a:r>
              <a:rPr lang="en-US" sz="1200">
                <a:solidFill>
                  <a:schemeClr val="dk1"/>
                </a:solidFill>
                <a:latin typeface="Calibri"/>
                <a:ea typeface="Calibri"/>
                <a:cs typeface="Calibri"/>
                <a:sym typeface="Calibri"/>
              </a:rPr>
              <a:t>Questions? Contact Grad Nite at CHSGRADNITE@GMAIL.COM</a:t>
            </a:r>
            <a:endParaRPr sz="1050">
              <a:solidFill>
                <a:schemeClr val="dk1"/>
              </a:solidFill>
              <a:latin typeface="Calibri"/>
              <a:ea typeface="Calibri"/>
              <a:cs typeface="Calibri"/>
              <a:sym typeface="Calibri"/>
            </a:endParaRPr>
          </a:p>
        </p:txBody>
      </p:sp>
      <p:sp>
        <p:nvSpPr>
          <p:cNvPr id="106" name="Google Shape;106;p1"/>
          <p:cNvSpPr txBox="1"/>
          <p:nvPr/>
        </p:nvSpPr>
        <p:spPr>
          <a:xfrm>
            <a:off x="5486400" y="146928"/>
            <a:ext cx="1295400" cy="52322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400">
                <a:solidFill>
                  <a:schemeClr val="dk1"/>
                </a:solidFill>
                <a:latin typeface="Anton"/>
                <a:ea typeface="Anton"/>
                <a:cs typeface="Anton"/>
                <a:sym typeface="Anton"/>
              </a:rPr>
              <a:t>*Grad Nite shirt Included</a:t>
            </a:r>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2014-05-10T20:21:38Z</dcterms:created>
  <dc:creator>Mindy Dwyer</dc:creator>
</cp:coreProperties>
</file>